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73" r:id="rId4"/>
    <p:sldId id="275" r:id="rId5"/>
    <p:sldId id="274" r:id="rId6"/>
    <p:sldId id="276" r:id="rId7"/>
    <p:sldId id="277" r:id="rId8"/>
    <p:sldId id="278" r:id="rId9"/>
    <p:sldId id="279" r:id="rId10"/>
    <p:sldId id="281" r:id="rId11"/>
    <p:sldId id="280" r:id="rId12"/>
    <p:sldId id="282" r:id="rId13"/>
    <p:sldId id="283" r:id="rId14"/>
    <p:sldId id="284" r:id="rId15"/>
    <p:sldId id="285" r:id="rId16"/>
    <p:sldId id="269" r:id="rId17"/>
    <p:sldId id="261" r:id="rId18"/>
    <p:sldId id="259" r:id="rId19"/>
    <p:sldId id="264" r:id="rId20"/>
    <p:sldId id="266" r:id="rId21"/>
    <p:sldId id="287" r:id="rId22"/>
    <p:sldId id="260" r:id="rId23"/>
    <p:sldId id="265" r:id="rId24"/>
    <p:sldId id="289" r:id="rId25"/>
    <p:sldId id="295" r:id="rId26"/>
    <p:sldId id="290" r:id="rId27"/>
    <p:sldId id="291" r:id="rId28"/>
    <p:sldId id="296" r:id="rId29"/>
    <p:sldId id="297" r:id="rId30"/>
    <p:sldId id="288" r:id="rId31"/>
    <p:sldId id="292" r:id="rId32"/>
    <p:sldId id="298" r:id="rId33"/>
    <p:sldId id="299" r:id="rId34"/>
    <p:sldId id="293" r:id="rId35"/>
    <p:sldId id="258" r:id="rId36"/>
    <p:sldId id="267" r:id="rId37"/>
    <p:sldId id="271" r:id="rId38"/>
    <p:sldId id="272" r:id="rId39"/>
    <p:sldId id="26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C76541-B195-45E5-98F6-27F8E2E4F1EA}">
          <p14:sldIdLst>
            <p14:sldId id="256"/>
            <p14:sldId id="257"/>
          </p14:sldIdLst>
        </p14:section>
        <p14:section name="Intro" id="{71074590-C2F7-4FD9-8842-09A55A1406C6}">
          <p14:sldIdLst>
            <p14:sldId id="273"/>
            <p14:sldId id="275"/>
            <p14:sldId id="274"/>
            <p14:sldId id="276"/>
          </p14:sldIdLst>
        </p14:section>
        <p14:section name="Museum" id="{E1A5EE6F-4E0B-48AD-969C-EE04F19A2DB7}">
          <p14:sldIdLst>
            <p14:sldId id="277"/>
            <p14:sldId id="278"/>
            <p14:sldId id="279"/>
            <p14:sldId id="281"/>
            <p14:sldId id="280"/>
            <p14:sldId id="282"/>
            <p14:sldId id="283"/>
            <p14:sldId id="284"/>
          </p14:sldIdLst>
        </p14:section>
        <p14:section name="DevOps Problems" id="{7D048B0A-B899-406C-8FE5-59226C0DB053}">
          <p14:sldIdLst>
            <p14:sldId id="285"/>
          </p14:sldIdLst>
        </p14:section>
        <p14:section name="C64 History" id="{53668BEF-1C3C-4EAD-88FF-246B822AE2BA}">
          <p14:sldIdLst>
            <p14:sldId id="269"/>
            <p14:sldId id="261"/>
            <p14:sldId id="259"/>
            <p14:sldId id="264"/>
            <p14:sldId id="266"/>
            <p14:sldId id="287"/>
            <p14:sldId id="260"/>
            <p14:sldId id="265"/>
            <p14:sldId id="289"/>
            <p14:sldId id="295"/>
            <p14:sldId id="290"/>
            <p14:sldId id="291"/>
          </p14:sldIdLst>
        </p14:section>
        <p14:section name="Connecting a C54 in 2019" id="{CE2FE527-C207-4EB0-8E94-87FA9751F3EA}">
          <p14:sldIdLst>
            <p14:sldId id="296"/>
            <p14:sldId id="297"/>
            <p14:sldId id="288"/>
            <p14:sldId id="292"/>
          </p14:sldIdLst>
        </p14:section>
        <p14:section name="Getting Started" id="{B7FF5E02-37AE-47E8-826F-ECC98EC9BDBD}">
          <p14:sldIdLst>
            <p14:sldId id="298"/>
            <p14:sldId id="299"/>
            <p14:sldId id="293"/>
          </p14:sldIdLst>
        </p14:section>
        <p14:section name="C64 -Dev" id="{AED02D07-337D-406C-9A92-A046DDB32DA4}">
          <p14:sldIdLst/>
        </p14:section>
        <p14:section name="C64 DevOps - CI" id="{29FB93C2-1F36-4C92-B4B5-0E9FD5CA825D}">
          <p14:sldIdLst/>
        </p14:section>
        <p14:section name="Connecting the C64" id="{03EB3D1E-6689-4E50-880D-70F8C81F6359}">
          <p14:sldIdLst>
            <p14:sldId id="258"/>
            <p14:sldId id="267"/>
            <p14:sldId id="271"/>
            <p14:sldId id="272"/>
            <p14:sldId id="268"/>
          </p14:sldIdLst>
        </p14:section>
        <p14:section name="C64 Devops - CD" id="{8B3B5392-9050-4068-B71F-FCF0AA59DF0A}">
          <p14:sldIdLst/>
        </p14:section>
        <p14:section name="Demo" id="{18DDCA20-BE3D-413C-9B05-0EFFC5E511E4}">
          <p14:sldIdLst/>
        </p14:section>
        <p14:section name="What Can we Learn" id="{A6F806FD-8530-46D9-BAEA-A086CE860E4E}">
          <p14:sldIdLst/>
        </p14:section>
        <p14:section name="Wrap Up" id="{75C484DE-D7FF-46F1-B60C-7B09C6B4AF3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888"/>
    <a:srgbClr val="4F80FF"/>
    <a:srgbClr val="0039FF"/>
    <a:srgbClr val="996633"/>
    <a:srgbClr val="66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5CB7C-91D5-4624-A24F-8E90101225D2}" v="4" dt="2019-07-09T06:41:12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5949" autoAdjust="0"/>
  </p:normalViewPr>
  <p:slideViewPr>
    <p:cSldViewPr snapToGrid="0">
      <p:cViewPr varScale="1">
        <p:scale>
          <a:sx n="120" d="100"/>
          <a:sy n="120" d="100"/>
        </p:scale>
        <p:origin x="16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BD75C-2B7D-4F95-8CE0-8CD2E46E2E5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B7BFF-AC19-46FF-BB77-3C81AF5F4B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153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64-wiki.com/wiki/sprite" TargetMode="External"/><Relationship Id="rId7" Type="http://schemas.openxmlformats.org/officeDocument/2006/relationships/hyperlink" Target="https://www.c64-wiki.com/wiki/Pasca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64-wiki.com/wiki/Logo" TargetMode="External"/><Relationship Id="rId5" Type="http://schemas.openxmlformats.org/officeDocument/2006/relationships/hyperlink" Target="https://www.c64-wiki.com/wiki/multicolor" TargetMode="External"/><Relationship Id="rId4" Type="http://schemas.openxmlformats.org/officeDocument/2006/relationships/hyperlink" Target="https://www.c64-wiki.com/wiki/HiRe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ibblemagazine.com/" TargetMode="External"/><Relationship Id="rId3" Type="http://schemas.openxmlformats.org/officeDocument/2006/relationships/hyperlink" Target="http://en.wikipedia.org/wiki/The_Terminator" TargetMode="External"/><Relationship Id="rId7" Type="http://schemas.openxmlformats.org/officeDocument/2006/relationships/hyperlink" Target="http://www.dienstagstreff.de/de/famous/commodore/terminator1/index.php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logs.computerworld.com/do_androids_dream_of_electric_apples" TargetMode="External"/><Relationship Id="rId5" Type="http://schemas.openxmlformats.org/officeDocument/2006/relationships/hyperlink" Target="http://en.wikipedia.org/wiki/Head-up_display" TargetMode="External"/><Relationship Id="rId4" Type="http://schemas.openxmlformats.org/officeDocument/2006/relationships/hyperlink" Target="http://en.wikipedia.org/wiki/MOS_6502#6502_in_popular_culture" TargetMode="External"/><Relationship Id="rId9" Type="http://schemas.openxmlformats.org/officeDocument/2006/relationships/hyperlink" Target="http://www.nibblemagazine.net/nibble_disks.htm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sembly_languag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Operand" TargetMode="External"/><Relationship Id="rId4" Type="http://schemas.openxmlformats.org/officeDocument/2006/relationships/hyperlink" Target="https://en.wikipedia.org/wiki/Mnemonic" TargetMode="Externa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64-wiki.com/wiki/A/V_jack" TargetMode="External"/><Relationship Id="rId13" Type="http://schemas.openxmlformats.org/officeDocument/2006/relationships/hyperlink" Target="https://www.c64-wiki.com/wiki/1570" TargetMode="External"/><Relationship Id="rId18" Type="http://schemas.openxmlformats.org/officeDocument/2006/relationships/hyperlink" Target="https://www.c64-wiki.com/wiki/MPS-802" TargetMode="External"/><Relationship Id="rId26" Type="http://schemas.openxmlformats.org/officeDocument/2006/relationships/hyperlink" Target="https://www.c64-wiki.com/wiki/Modem" TargetMode="External"/><Relationship Id="rId3" Type="http://schemas.openxmlformats.org/officeDocument/2006/relationships/hyperlink" Target="https://www.c64-wiki.com/wiki/Expansion_Port" TargetMode="External"/><Relationship Id="rId21" Type="http://schemas.openxmlformats.org/officeDocument/2006/relationships/hyperlink" Target="https://www.c64-wiki.com/wiki/Cassette_port" TargetMode="External"/><Relationship Id="rId7" Type="http://schemas.openxmlformats.org/officeDocument/2006/relationships/hyperlink" Target="https://www.c64-wiki.com/wiki/PAL" TargetMode="External"/><Relationship Id="rId12" Type="http://schemas.openxmlformats.org/officeDocument/2006/relationships/hyperlink" Target="https://www.c64-wiki.com/wiki/1541" TargetMode="External"/><Relationship Id="rId17" Type="http://schemas.openxmlformats.org/officeDocument/2006/relationships/hyperlink" Target="https://www.c64-wiki.com/wiki/MPS-801" TargetMode="External"/><Relationship Id="rId25" Type="http://schemas.openxmlformats.org/officeDocument/2006/relationships/hyperlink" Target="https://www.c64-wiki.com/wiki/RS-232" TargetMode="External"/><Relationship Id="rId2" Type="http://schemas.openxmlformats.org/officeDocument/2006/relationships/slide" Target="../slides/slide35.xml"/><Relationship Id="rId16" Type="http://schemas.openxmlformats.org/officeDocument/2006/relationships/hyperlink" Target="https://www.c64-wiki.com/wiki/Printer" TargetMode="External"/><Relationship Id="rId20" Type="http://schemas.openxmlformats.org/officeDocument/2006/relationships/hyperlink" Target="https://www.c64-wiki.com/index.php?title=VIC-1515&amp;action=edit&amp;redlink=1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64-wiki.com/wiki/NTSC" TargetMode="External"/><Relationship Id="rId11" Type="http://schemas.openxmlformats.org/officeDocument/2006/relationships/hyperlink" Target="https://www.c64-wiki.com/wiki/disk" TargetMode="External"/><Relationship Id="rId24" Type="http://schemas.openxmlformats.org/officeDocument/2006/relationships/hyperlink" Target="https://www.c64-wiki.com/wiki/Userport" TargetMode="External"/><Relationship Id="rId5" Type="http://schemas.openxmlformats.org/officeDocument/2006/relationships/hyperlink" Target="https://www.c64-wiki.com/index.php?title=Aerial_Socket&amp;action=edit&amp;redlink=1" TargetMode="External"/><Relationship Id="rId15" Type="http://schemas.openxmlformats.org/officeDocument/2006/relationships/hyperlink" Target="https://www.c64-wiki.com/wiki/1581" TargetMode="External"/><Relationship Id="rId23" Type="http://schemas.openxmlformats.org/officeDocument/2006/relationships/hyperlink" Target="https://www.c64-wiki.com/wiki/1530" TargetMode="External"/><Relationship Id="rId10" Type="http://schemas.openxmlformats.org/officeDocument/2006/relationships/hyperlink" Target="https://www.c64-wiki.com/wiki/Serial_Bus" TargetMode="External"/><Relationship Id="rId19" Type="http://schemas.openxmlformats.org/officeDocument/2006/relationships/hyperlink" Target="https://www.c64-wiki.com/index.php?title=MPS-803&amp;action=edit&amp;redlink=1" TargetMode="External"/><Relationship Id="rId4" Type="http://schemas.openxmlformats.org/officeDocument/2006/relationships/hyperlink" Target="https://www.c64-wiki.com/wiki/Cartridge" TargetMode="External"/><Relationship Id="rId9" Type="http://schemas.openxmlformats.org/officeDocument/2006/relationships/hyperlink" Target="https://www.c64-wiki.com/wiki/Monitor" TargetMode="External"/><Relationship Id="rId14" Type="http://schemas.openxmlformats.org/officeDocument/2006/relationships/hyperlink" Target="https://www.c64-wiki.com/wiki/1571" TargetMode="External"/><Relationship Id="rId22" Type="http://schemas.openxmlformats.org/officeDocument/2006/relationships/hyperlink" Target="https://www.c64-wiki.com/wiki/Datasett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7BFF-AC19-46FF-BB77-3C81AF5F4B3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449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7BFF-AC19-46FF-BB77-3C81AF5F4B3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07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C64 enjoyed several advantages over its rivals: 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could use the whole 8-bit memory-map (64 kilobytes).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provided advanced sound and graphics features (like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prite"/>
              </a:rPr>
              <a:t>sprites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iRes"/>
              </a:rPr>
              <a:t>HiRes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ulticolor"/>
              </a:rPr>
              <a:t>multicolor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 VIC-20 peripherals could be used (after a little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remodeling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Older Commodore BASIC programs (up to version 2.0) could be used.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had other cartridges for programming languages such as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Logo"/>
              </a:rPr>
              <a:t>Logo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Pascal"/>
              </a:rPr>
              <a:t>Pascal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7BFF-AC19-46FF-BB77-3C81AF5F4B3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775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games were awesome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7BFF-AC19-46FF-BB77-3C81AF5F4B3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611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Sound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7BFF-AC19-46FF-BB77-3C81AF5F4B3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346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http://toastytech.com/guis/c64g.html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GEOS, released in 1985, is a full blown operating system and graphical user interface for the Commodore 64 computer.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7BFF-AC19-46FF-BB77-3C81AF5F4B3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5418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https://www.pagetable.com/?p=64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first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Terminator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movie, the audience sees the world from the T-800’s view several times. It is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well-known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in two instances, there is 6502 assembly code on the T-800’s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HUD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many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sites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analyzed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contents: It’s Apple-II code taken from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Nibble Magazine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Checksum application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Key Perfect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file names “OVLY.OBJ”, which prints a 16 bit checksum for every 0x50 bytes: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7BFF-AC19-46FF-BB77-3C81AF5F4B3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133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6502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ssembly language"/>
              </a:rPr>
              <a:t>assembly language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statement consists of a three-character instruction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nemonic"/>
              </a:rPr>
              <a:t>mnemonic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followed by any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perand"/>
              </a:rPr>
              <a:t>operands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7BFF-AC19-46FF-BB77-3C81AF5F4B3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760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Replace Photo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xpansion Port"/>
              </a:rPr>
              <a:t>Expansion port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(44-pins;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/o) to connect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artridge"/>
              </a:rPr>
              <a:t>cartridges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erial Socket (page does not exist)"/>
              </a:rPr>
              <a:t>TV-connector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(HF-Modulator-Output; o) to connect a television (in the versions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TSC"/>
              </a:rPr>
              <a:t>NTSC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PAL"/>
              </a:rPr>
              <a:t>PAL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/V jack"/>
              </a:rPr>
              <a:t>Audio-/Video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(5-pins; o) to connect a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Monitor"/>
              </a:rPr>
              <a:t>monitor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a stereo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rial Bus"/>
              </a:rPr>
              <a:t>Serial Bus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(IEEE-488, 6-pins,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/o) to connect a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disk"/>
              </a:rPr>
              <a:t>diskdrive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1541"/>
              </a:rPr>
              <a:t>1541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1570"/>
              </a:rPr>
              <a:t>70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1571"/>
              </a:rPr>
              <a:t>71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1581"/>
              </a:rPr>
              <a:t>81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Printer"/>
              </a:rPr>
              <a:t>printer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MPS-801"/>
              </a:rPr>
              <a:t>MPS-801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MPS-802"/>
              </a:rPr>
              <a:t>802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MPS-803 (page does not exist)"/>
              </a:rPr>
              <a:t>803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 tooltip="VIC-1515 (page does not exist)"/>
              </a:rPr>
              <a:t>VIC-1515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/1525/1526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Cassette Connector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 tooltip="Cassette port"/>
              </a:rPr>
              <a:t>Cassette port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12-pins;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/o) to connect a cassette recorder (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 tooltip="Datasette"/>
              </a:rPr>
              <a:t>Datasette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 tooltip="1530"/>
              </a:rPr>
              <a:t>1530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CN2</a:t>
            </a:r>
          </a:p>
          <a:p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 tooltip="Userport"/>
              </a:rPr>
              <a:t>Userport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 tooltip="RS-232"/>
              </a:rPr>
              <a:t>RS-232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Centroncis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24-pins;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/o) to connect cartridges, reset button or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6" tooltip="Modem"/>
              </a:rPr>
              <a:t>modems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7BFF-AC19-46FF-BB77-3C81AF5F4B3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71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0C7D-3200-4821-BD0F-EAB0B18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13014-2990-4983-8173-6D9658B76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609-0FBA-4184-982F-2496EA8F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C075F-B582-4A55-87FD-875C1EF0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C44B4-D27E-4330-BFF1-65AD8328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065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30CF-2938-463E-8F48-12BF10C0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18849-D348-45D3-A922-551492FA3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1D91E-D33B-48D2-986D-9DFA545A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B612-E8A4-4D11-9036-DFC032E2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EA99F-D8F8-4E01-988C-14AC91DF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43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A83CAD-6EC0-49E5-9D43-B3DBB4DA1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7E5E4-FF24-4B31-8D10-F013FBAB7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0FB1E-CB1D-4054-A623-C2B2DE23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E91C3-C453-4CA5-A441-B241C102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5C6C4-76D1-4D1C-BC43-424822E9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200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7A96-FCC8-495E-970B-AC91CD46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34B3C-4C14-4DDB-9415-A197D517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88710-19FB-4D1E-A672-F978728E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F31D0-7E69-4CFE-A4C0-368CF499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220F0-1BB8-4631-8026-4029B55D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284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A009-D7A4-4A98-852D-F616E1D6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7F1C4-6F50-47D8-81E0-FBFEDC72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766D-32A9-4D5D-8045-BE5E83D1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2458-2A77-440D-B533-6A449909B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2A400-E07F-44AA-8CF2-5DCD198E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90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A8F1-DA8F-49A2-9E6A-851BC0B8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C822-7933-446D-9380-F29EA492E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E41BC-9478-4531-A40D-8FDE93227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9C0B-007D-4CE6-9D78-2E20EE6A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9B870-0262-4B07-A264-7DA55C8F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0D835-CDA9-4E79-A97E-4430240C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90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7FD8-20AC-4252-BEEA-98D48DA7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68B0C-226E-464C-81ED-21491988A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0D3D3-CDE8-434A-AEBE-FC28F05CD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9CDB3-5E38-4A5C-9AA7-07D19270C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F2BB29-9A1A-42D5-B393-18FA54011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154FD6-635A-424D-A011-4A41D086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E43E6-9663-4EF1-9C14-C88588F0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67856-41BE-4BD8-80C5-C616A505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371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6ED4-FEDE-4180-B204-C139620F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E71A2-6EDC-4F23-9A71-6A401714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013F2-6C6A-4453-BCF1-DEF0826B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3394B-FAF8-4A1F-A54F-79220DF7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940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27BF3-9EE6-4C8A-BB09-7581B5B3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85866-8886-4FB2-B872-3A811753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2373A-499B-4BEB-A40B-64B54760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547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90B9-5A85-4A18-B765-CC91959D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1AB6-AA22-49BD-9C62-ED2079CFD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F2ECA-8107-4993-9CEE-CD415C338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B35FF-AABE-4DE5-B57B-8D617032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E8EA6-2E38-448B-808C-C295BDBA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E8681-8A1D-4F47-B33F-63EBF950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29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C3E66-17E0-4991-897B-EF978F03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AC79C-656B-496E-A435-7659084EB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2684E-116B-45ED-B1C5-174B300F3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9E891-86AC-4AB7-A6B4-EDA9B0A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46791-631C-4C52-A4FA-CCC46258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94264-D65F-4E9E-BA7B-A80798F6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76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25B92-9623-4E2D-9E4A-4B532067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EE8A1-064E-412E-8560-CD5D81E81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8BE3F-677B-4759-A69B-CB06B181D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639D-8535-4252-A5FF-85A8EDE8017A}" type="datetimeFigureOut">
              <a:rPr lang="en-AU" smtClean="0"/>
              <a:t>23/08/2019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E975A-729E-4455-9D83-612BAB5C8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4878B-3DFD-463D-AFA1-95DA9DF9F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DC436-D7EC-45B0-8232-7A3AD9C82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188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A34B66-8B7D-42F3-94D3-4247F7973B7B}"/>
              </a:ext>
            </a:extLst>
          </p:cNvPr>
          <p:cNvGrpSpPr/>
          <p:nvPr/>
        </p:nvGrpSpPr>
        <p:grpSpPr>
          <a:xfrm>
            <a:off x="707350" y="937675"/>
            <a:ext cx="2931459" cy="638490"/>
            <a:chOff x="712694" y="1459006"/>
            <a:chExt cx="2931459" cy="6384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44D63-9CB5-4C1C-A864-0197831A5E5D}"/>
                </a:ext>
              </a:extLst>
            </p:cNvPr>
            <p:cNvSpPr/>
            <p:nvPr/>
          </p:nvSpPr>
          <p:spPr>
            <a:xfrm>
              <a:off x="712694" y="1459006"/>
              <a:ext cx="2931459" cy="10085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1C5769-BFFC-416F-92BA-08A9D1A08FAD}"/>
                </a:ext>
              </a:extLst>
            </p:cNvPr>
            <p:cNvSpPr/>
            <p:nvPr/>
          </p:nvSpPr>
          <p:spPr>
            <a:xfrm>
              <a:off x="712694" y="1593415"/>
              <a:ext cx="2931459" cy="100853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E6036E-81EC-45B5-B110-0F33DE23E7CA}"/>
                </a:ext>
              </a:extLst>
            </p:cNvPr>
            <p:cNvSpPr/>
            <p:nvPr/>
          </p:nvSpPr>
          <p:spPr>
            <a:xfrm>
              <a:off x="712694" y="1727824"/>
              <a:ext cx="2931459" cy="10085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21F828-AE54-4722-8008-8022BC52B57E}"/>
                </a:ext>
              </a:extLst>
            </p:cNvPr>
            <p:cNvSpPr/>
            <p:nvPr/>
          </p:nvSpPr>
          <p:spPr>
            <a:xfrm>
              <a:off x="712694" y="1862233"/>
              <a:ext cx="2931459" cy="10085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8B7CA9-F4C4-4077-85BF-C401A564CDF0}"/>
                </a:ext>
              </a:extLst>
            </p:cNvPr>
            <p:cNvSpPr/>
            <p:nvPr/>
          </p:nvSpPr>
          <p:spPr>
            <a:xfrm>
              <a:off x="712694" y="1996643"/>
              <a:ext cx="2931459" cy="1008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9D101F-F4E8-4B79-9945-83228164405D}"/>
              </a:ext>
            </a:extLst>
          </p:cNvPr>
          <p:cNvSpPr txBox="1"/>
          <p:nvPr/>
        </p:nvSpPr>
        <p:spPr>
          <a:xfrm>
            <a:off x="3781313" y="995310"/>
            <a:ext cx="803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Commodore 64 Rounded" pitchFamily="2" charset="0"/>
              </a:rPr>
              <a:t>DevOps for the Commodore 64</a:t>
            </a:r>
          </a:p>
        </p:txBody>
      </p:sp>
    </p:spTree>
    <p:extLst>
      <p:ext uri="{BB962C8B-B14F-4D97-AF65-F5344CB8AC3E}">
        <p14:creationId xmlns:p14="http://schemas.microsoft.com/office/powerpoint/2010/main" val="2695399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595BA-F1CA-404E-8145-B73EBE4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666"/>
            <a:ext cx="12192000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8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601B8F-2035-4EED-80A0-7A00FCEB8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37" y="185978"/>
            <a:ext cx="3043695" cy="626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08D78-6E19-44CB-A431-2FB1811F3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3" t="21243" b="29040"/>
          <a:stretch/>
        </p:blipFill>
        <p:spPr>
          <a:xfrm>
            <a:off x="5480371" y="168242"/>
            <a:ext cx="5833392" cy="62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ED4DB8-B60B-445E-849D-1B56004B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244"/>
            <a:ext cx="33337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80C17-7A2B-4397-9768-9F6F31ABD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7" t="37513" r="18961" b="4825"/>
          <a:stretch/>
        </p:blipFill>
        <p:spPr>
          <a:xfrm>
            <a:off x="4440265" y="2612"/>
            <a:ext cx="6447294" cy="2779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C4171B-6441-474D-B578-708585C73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7" t="17247" r="48517" b="18031"/>
          <a:stretch/>
        </p:blipFill>
        <p:spPr>
          <a:xfrm>
            <a:off x="5184182" y="3128174"/>
            <a:ext cx="4928461" cy="32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9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22633F-E641-4278-B128-F96DC7E68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5" r="16520"/>
          <a:stretch/>
        </p:blipFill>
        <p:spPr>
          <a:xfrm>
            <a:off x="1086173" y="232833"/>
            <a:ext cx="10019654" cy="63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2A725-7D47-4A6B-AB04-8DC092ED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0"/>
            <a:ext cx="3333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708A7F-C91E-41EA-8F68-489AC9771878}"/>
              </a:ext>
            </a:extLst>
          </p:cNvPr>
          <p:cNvSpPr/>
          <p:nvPr/>
        </p:nvSpPr>
        <p:spPr>
          <a:xfrm>
            <a:off x="674459" y="751722"/>
            <a:ext cx="10877461" cy="5374758"/>
          </a:xfrm>
          <a:prstGeom prst="rect">
            <a:avLst/>
          </a:prstGeom>
          <a:solidFill>
            <a:srgbClr val="003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modore 64 Angled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BFAD9-7488-49F7-9A64-897130D8CDB5}"/>
              </a:ext>
            </a:extLst>
          </p:cNvPr>
          <p:cNvSpPr txBox="1"/>
          <p:nvPr/>
        </p:nvSpPr>
        <p:spPr>
          <a:xfrm>
            <a:off x="207688" y="1203960"/>
            <a:ext cx="1181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**** </a:t>
            </a:r>
            <a:r>
              <a:rPr kumimoji="0" lang="en-AU" sz="2800" b="0" i="0" u="none" strike="noStrike" kern="1200" cap="all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DevOps for the Commodore 64 </a:t>
            </a: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****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607F-6432-4E45-854B-C32A171D349C}"/>
              </a:ext>
            </a:extLst>
          </p:cNvPr>
          <p:cNvSpPr txBox="1"/>
          <p:nvPr/>
        </p:nvSpPr>
        <p:spPr>
          <a:xfrm>
            <a:off x="678178" y="2912571"/>
            <a:ext cx="10270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10 PRINT “CONNECTIVITY IS HARD”</a:t>
            </a:r>
          </a:p>
          <a:p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20 </a:t>
            </a:r>
            <a:r>
              <a:rPr lang="en-AU" sz="2400" dirty="0">
                <a:solidFill>
                  <a:srgbClr val="4F80FF"/>
                </a:solidFill>
                <a:latin typeface="Commodore 64 Angled" pitchFamily="2" charset="0"/>
              </a:rPr>
              <a:t>PRINT “TOOLS NOT DESIGN FOR IT”</a:t>
            </a:r>
          </a:p>
          <a:p>
            <a:r>
              <a:rPr lang="en-AU" sz="2400" dirty="0">
                <a:solidFill>
                  <a:srgbClr val="4F80FF"/>
                </a:solidFill>
                <a:latin typeface="Commodore 64 Angled" pitchFamily="2" charset="0"/>
              </a:rPr>
              <a:t>30 PPRIT “OUR PROCESS IS SPECIAL”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4F80FF"/>
              </a:solidFill>
              <a:effectLst/>
              <a:uLnTx/>
              <a:uFillTx/>
              <a:latin typeface="Commodore 64 Angled" pitchFamily="2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D50C1-7412-4FBC-BDA9-8C66A31740AD}"/>
              </a:ext>
            </a:extLst>
          </p:cNvPr>
          <p:cNvSpPr txBox="1"/>
          <p:nvPr/>
        </p:nvSpPr>
        <p:spPr>
          <a:xfrm>
            <a:off x="-137161" y="1904833"/>
            <a:ext cx="1181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all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So what’s your excuse?</a:t>
            </a:r>
            <a:endParaRPr kumimoji="0" lang="en-AU" sz="24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E5CFF-BD60-43A2-B6F3-54049157D7CE}"/>
              </a:ext>
            </a:extLst>
          </p:cNvPr>
          <p:cNvSpPr txBox="1"/>
          <p:nvPr/>
        </p:nvSpPr>
        <p:spPr>
          <a:xfrm>
            <a:off x="477372" y="4196675"/>
            <a:ext cx="1764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  <a:sym typeface="Commodore 64" panose="05040102010807020700" pitchFamily="18" charset="2"/>
              </a:rPr>
              <a:t></a:t>
            </a:r>
            <a:endParaRPr kumimoji="0" lang="en-AU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75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9D0192-F44E-40A8-B0EE-322BCD444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8" y="166090"/>
            <a:ext cx="5552133" cy="311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9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A6F33-3D21-403C-89E1-4DB09DAF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232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BC6B0-BDA0-4AD6-AAEB-EEA39CCBF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"/>
          <a:stretch/>
        </p:blipFill>
        <p:spPr>
          <a:xfrm>
            <a:off x="6412746" y="271220"/>
            <a:ext cx="4584321" cy="63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2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oreboard, indoor, sitting&#10;&#10;Description automatically generated">
            <a:extLst>
              <a:ext uri="{FF2B5EF4-FFF2-40B4-BE49-F238E27FC236}">
                <a16:creationId xmlns:a16="http://schemas.microsoft.com/office/drawing/2014/main" id="{0ED2AACE-7BC7-48FA-929C-4CE9E9E2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84" y="3088354"/>
            <a:ext cx="4732636" cy="3470600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95313F-F402-4209-95DC-42C8EB3B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3" y="2535541"/>
            <a:ext cx="5959157" cy="42210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A0410B-6B22-49C3-980A-9509E28C0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49" y="0"/>
            <a:ext cx="4112816" cy="291324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FC31658-EED4-44E8-A03A-37175C84E749}"/>
              </a:ext>
            </a:extLst>
          </p:cNvPr>
          <p:cNvSpPr/>
          <p:nvPr/>
        </p:nvSpPr>
        <p:spPr>
          <a:xfrm>
            <a:off x="7817778" y="2726480"/>
            <a:ext cx="4255087" cy="2168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ECCC740-7A05-4ACD-B481-A7515C18B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62" y="0"/>
            <a:ext cx="3925875" cy="25184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BA3FDB-D838-480B-B5DB-D53D06288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4" y="101389"/>
            <a:ext cx="3863157" cy="24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3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1C16C8-BCA4-478E-96BB-CBE1A0B61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03" y="202048"/>
            <a:ext cx="9111393" cy="64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3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708A7F-C91E-41EA-8F68-489AC9771878}"/>
              </a:ext>
            </a:extLst>
          </p:cNvPr>
          <p:cNvSpPr/>
          <p:nvPr/>
        </p:nvSpPr>
        <p:spPr>
          <a:xfrm>
            <a:off x="674459" y="751722"/>
            <a:ext cx="10877461" cy="5374758"/>
          </a:xfrm>
          <a:prstGeom prst="rect">
            <a:avLst/>
          </a:prstGeom>
          <a:solidFill>
            <a:srgbClr val="003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AU" dirty="0">
              <a:latin typeface="Commodore 64 Angle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BFAD9-7488-49F7-9A64-897130D8CDB5}"/>
              </a:ext>
            </a:extLst>
          </p:cNvPr>
          <p:cNvSpPr txBox="1"/>
          <p:nvPr/>
        </p:nvSpPr>
        <p:spPr>
          <a:xfrm>
            <a:off x="207688" y="1203960"/>
            <a:ext cx="1181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rgbClr val="4F80FF"/>
                </a:solidFill>
                <a:latin typeface="Commodore 64 Angled" pitchFamily="2" charset="0"/>
              </a:rPr>
              <a:t>**** </a:t>
            </a:r>
            <a:r>
              <a:rPr lang="en-AU" sz="2800" cap="all" dirty="0">
                <a:solidFill>
                  <a:srgbClr val="4F80FF"/>
                </a:solidFill>
                <a:latin typeface="Commodore 64 Angled" pitchFamily="2" charset="0"/>
              </a:rPr>
              <a:t>DevOps for the Commodore 64 </a:t>
            </a:r>
            <a:r>
              <a:rPr lang="en-AU" sz="2800" dirty="0">
                <a:solidFill>
                  <a:srgbClr val="4F80FF"/>
                </a:solidFill>
                <a:latin typeface="Commodore 64 Angled" pitchFamily="2" charset="0"/>
              </a:rPr>
              <a:t>****</a:t>
            </a:r>
            <a:endParaRPr lang="en-A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607F-6432-4E45-854B-C32A171D349C}"/>
              </a:ext>
            </a:extLst>
          </p:cNvPr>
          <p:cNvSpPr txBox="1"/>
          <p:nvPr/>
        </p:nvSpPr>
        <p:spPr>
          <a:xfrm>
            <a:off x="640080" y="3439101"/>
            <a:ext cx="653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F80FF"/>
                </a:solidFill>
                <a:latin typeface="Commodore 64 Angled" pitchFamily="2" charset="0"/>
              </a:rPr>
              <a:t>10 PRINT “Todd Whitehead”</a:t>
            </a:r>
          </a:p>
          <a:p>
            <a:r>
              <a:rPr lang="en-AU" sz="2400" dirty="0">
                <a:solidFill>
                  <a:srgbClr val="4F80FF"/>
                </a:solidFill>
                <a:latin typeface="Commodore 64 Angled" pitchFamily="2" charset="0"/>
              </a:rPr>
              <a:t>20 GOTO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D50C1-7412-4FBC-BDA9-8C66A31740AD}"/>
              </a:ext>
            </a:extLst>
          </p:cNvPr>
          <p:cNvSpPr txBox="1"/>
          <p:nvPr/>
        </p:nvSpPr>
        <p:spPr>
          <a:xfrm>
            <a:off x="-137161" y="1904833"/>
            <a:ext cx="1181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cap="all" dirty="0">
                <a:solidFill>
                  <a:srgbClr val="4F80FF"/>
                </a:solidFill>
                <a:latin typeface="Commodore 64 Angled" pitchFamily="2" charset="0"/>
              </a:rPr>
              <a:t>So what’s your excuse?</a:t>
            </a:r>
            <a:endParaRPr lang="en-AU" sz="2400" cap="al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E5CFF-BD60-43A2-B6F3-54049157D7CE}"/>
              </a:ext>
            </a:extLst>
          </p:cNvPr>
          <p:cNvSpPr txBox="1"/>
          <p:nvPr/>
        </p:nvSpPr>
        <p:spPr>
          <a:xfrm>
            <a:off x="415379" y="4447751"/>
            <a:ext cx="1764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dirty="0">
                <a:solidFill>
                  <a:srgbClr val="4F80FF"/>
                </a:solidFill>
                <a:latin typeface="Commodore 64 Angled" pitchFamily="2" charset="0"/>
                <a:sym typeface="Commodore 64" panose="05040102010807020700" pitchFamily="18" charset="2"/>
              </a:rPr>
              <a:t></a:t>
            </a:r>
            <a:endParaRPr lang="en-AU" sz="6000" dirty="0"/>
          </a:p>
        </p:txBody>
      </p:sp>
    </p:spTree>
    <p:extLst>
      <p:ext uri="{BB962C8B-B14F-4D97-AF65-F5344CB8AC3E}">
        <p14:creationId xmlns:p14="http://schemas.microsoft.com/office/powerpoint/2010/main" val="4036971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BCF06B-3047-4FC5-BF0D-EE905AC04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-1"/>
            <a:ext cx="109728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708A7F-C91E-41EA-8F68-489AC9771878}"/>
              </a:ext>
            </a:extLst>
          </p:cNvPr>
          <p:cNvSpPr/>
          <p:nvPr/>
        </p:nvSpPr>
        <p:spPr>
          <a:xfrm>
            <a:off x="674459" y="751722"/>
            <a:ext cx="10877461" cy="5374758"/>
          </a:xfrm>
          <a:prstGeom prst="rect">
            <a:avLst/>
          </a:prstGeom>
          <a:solidFill>
            <a:srgbClr val="003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modore 64 Angled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BFAD9-7488-49F7-9A64-897130D8CDB5}"/>
              </a:ext>
            </a:extLst>
          </p:cNvPr>
          <p:cNvSpPr txBox="1"/>
          <p:nvPr/>
        </p:nvSpPr>
        <p:spPr>
          <a:xfrm>
            <a:off x="207688" y="1203960"/>
            <a:ext cx="1181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**** </a:t>
            </a:r>
            <a:r>
              <a:rPr lang="en-AU" sz="2800" cap="all" dirty="0">
                <a:solidFill>
                  <a:srgbClr val="4F80FF"/>
                </a:solidFill>
                <a:latin typeface="Commodore 64 Angled" pitchFamily="2" charset="0"/>
              </a:rPr>
              <a:t>6502 Processor </a:t>
            </a: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****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607F-6432-4E45-854B-C32A171D349C}"/>
              </a:ext>
            </a:extLst>
          </p:cNvPr>
          <p:cNvSpPr txBox="1"/>
          <p:nvPr/>
        </p:nvSpPr>
        <p:spPr>
          <a:xfrm>
            <a:off x="4033561" y="1803171"/>
            <a:ext cx="56373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Commodore 64</a:t>
            </a:r>
          </a:p>
          <a:p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Commodore VIC-20</a:t>
            </a:r>
          </a:p>
          <a:p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Commodore PET</a:t>
            </a:r>
          </a:p>
          <a:p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1541 Floppy Drive</a:t>
            </a: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Apple I </a:t>
            </a: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Apple II</a:t>
            </a: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Atari 8-bit family</a:t>
            </a: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Acorn Atom</a:t>
            </a: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BBC Micro</a:t>
            </a: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Ohio Scientific</a:t>
            </a:r>
          </a:p>
          <a:p>
            <a:pPr lvl="0"/>
            <a:r>
              <a:rPr lang="en-AU" dirty="0" err="1">
                <a:solidFill>
                  <a:srgbClr val="4F80FF"/>
                </a:solidFill>
                <a:latin typeface="Commodore 64 Angled" pitchFamily="2" charset="0"/>
              </a:rPr>
              <a:t>Oric</a:t>
            </a:r>
            <a:endParaRPr lang="en-AU" dirty="0">
              <a:solidFill>
                <a:srgbClr val="4F80FF"/>
              </a:solidFill>
              <a:latin typeface="Commodore 64 Angled" pitchFamily="2" charset="0"/>
            </a:endParaRP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Atari 2600</a:t>
            </a: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Nintendo Entertainment System </a:t>
            </a: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Atari Lynx</a:t>
            </a:r>
          </a:p>
          <a:p>
            <a:pPr lvl="0"/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Tamagotchi </a:t>
            </a:r>
          </a:p>
        </p:txBody>
      </p:sp>
    </p:spTree>
    <p:extLst>
      <p:ext uri="{BB962C8B-B14F-4D97-AF65-F5344CB8AC3E}">
        <p14:creationId xmlns:p14="http://schemas.microsoft.com/office/powerpoint/2010/main" val="287909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21327-5EC6-4370-BD8B-D6B03F873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47" y="280560"/>
            <a:ext cx="9403339" cy="62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22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598E71-5513-48E3-A7FF-01716D72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5240"/>
            <a:ext cx="12787423" cy="6873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A84A9-4656-4241-B900-726A6D4E3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069" y="0"/>
            <a:ext cx="4694639" cy="57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5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081DE-8B93-45A1-90C4-E4C1EDEE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843087"/>
            <a:ext cx="7429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9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14A4FA-0871-4BD4-BE90-D2F31F0D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63" y="1666875"/>
            <a:ext cx="2047875" cy="3524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C5A02A-699D-4186-AF3D-51577D32B6AB}"/>
              </a:ext>
            </a:extLst>
          </p:cNvPr>
          <p:cNvSpPr/>
          <p:nvPr/>
        </p:nvSpPr>
        <p:spPr>
          <a:xfrm>
            <a:off x="2717936" y="2916457"/>
            <a:ext cx="441702" cy="132745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B6070E-F6BB-49A8-A55D-88CAA7F85547}"/>
              </a:ext>
            </a:extLst>
          </p:cNvPr>
          <p:cNvSpPr/>
          <p:nvPr/>
        </p:nvSpPr>
        <p:spPr>
          <a:xfrm>
            <a:off x="1360997" y="3076606"/>
            <a:ext cx="441702" cy="199799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FC1F0-FBF0-4471-A1ED-FB5D10931AE0}"/>
              </a:ext>
            </a:extLst>
          </p:cNvPr>
          <p:cNvSpPr/>
          <p:nvPr/>
        </p:nvSpPr>
        <p:spPr>
          <a:xfrm>
            <a:off x="2717937" y="4243914"/>
            <a:ext cx="441702" cy="69119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5DE8E-7F2C-4420-A060-C6EE509AE45D}"/>
              </a:ext>
            </a:extLst>
          </p:cNvPr>
          <p:cNvSpPr txBox="1"/>
          <p:nvPr/>
        </p:nvSpPr>
        <p:spPr>
          <a:xfrm>
            <a:off x="3309387" y="3395519"/>
            <a:ext cx="9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63CD0-4B3F-4D03-A63C-C013DFA11136}"/>
              </a:ext>
            </a:extLst>
          </p:cNvPr>
          <p:cNvSpPr txBox="1"/>
          <p:nvPr/>
        </p:nvSpPr>
        <p:spPr>
          <a:xfrm>
            <a:off x="1715742" y="5164690"/>
            <a:ext cx="140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4F80FF"/>
                </a:solidFill>
                <a:latin typeface="Commodore 64 Angled" pitchFamily="2" charset="0"/>
              </a:rPr>
              <a:t>65,536</a:t>
            </a:r>
          </a:p>
        </p:txBody>
      </p:sp>
    </p:spTree>
    <p:extLst>
      <p:ext uri="{BB962C8B-B14F-4D97-AF65-F5344CB8AC3E}">
        <p14:creationId xmlns:p14="http://schemas.microsoft.com/office/powerpoint/2010/main" val="8544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10" grpId="0" animBg="1"/>
      <p:bldP spid="3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191BB9-FDA8-4D4D-952A-CB496480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94" y="0"/>
            <a:ext cx="10448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1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BA5313-A1A8-4C27-8993-2FAF08A7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6" y="273039"/>
            <a:ext cx="11755668" cy="6103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BB457E-5C9C-4361-B48D-87279A951301}"/>
              </a:ext>
            </a:extLst>
          </p:cNvPr>
          <p:cNvSpPr/>
          <p:nvPr/>
        </p:nvSpPr>
        <p:spPr>
          <a:xfrm>
            <a:off x="5281327" y="1211709"/>
            <a:ext cx="1437525" cy="4739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558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BC0A3-6A18-49E0-BA00-0B012371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8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79C61-4B82-4431-8356-14B168D1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5" y="4118330"/>
            <a:ext cx="4614486" cy="2589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00D71-AA3B-461D-8122-42F9BDF7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638" y="4227996"/>
            <a:ext cx="3022168" cy="2417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C165D0-CD99-4D47-9CFB-D381F6C54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38" y="2042541"/>
            <a:ext cx="3054964" cy="1699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305DA-65BB-43C6-A1CF-45C9275C0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662" y="2831218"/>
            <a:ext cx="2314966" cy="1377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AFB01A-DB3A-4D9A-8D6F-1D394EC04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39" y="763193"/>
            <a:ext cx="3382667" cy="1711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B3382-E4E6-4DD3-9122-5812B785B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828" y="626703"/>
            <a:ext cx="2625131" cy="19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7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3047-EEB0-44E7-8308-D2543784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0331-7391-4B5F-B366-92ED1295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Personal Intro: working at MS, clients, moving to cloud challenges</a:t>
            </a:r>
          </a:p>
          <a:p>
            <a:r>
              <a:rPr lang="en-AU" dirty="0"/>
              <a:t>DevOps: What is it? What are the advantages? Why Not Do it?</a:t>
            </a:r>
          </a:p>
        </p:txBody>
      </p:sp>
    </p:spTree>
    <p:extLst>
      <p:ext uri="{BB962C8B-B14F-4D97-AF65-F5344CB8AC3E}">
        <p14:creationId xmlns:p14="http://schemas.microsoft.com/office/powerpoint/2010/main" val="191492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269D-16B5-4A8C-A4D7-0AF33DC1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B4534-D6EE-4EC6-97E5-C22B68B8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4" y="1862343"/>
            <a:ext cx="3305636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1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roup 1287">
            <a:extLst>
              <a:ext uri="{FF2B5EF4-FFF2-40B4-BE49-F238E27FC236}">
                <a16:creationId xmlns:a16="http://schemas.microsoft.com/office/drawing/2014/main" id="{6426808D-B0A1-42AE-8593-D06B464B1937}"/>
              </a:ext>
            </a:extLst>
          </p:cNvPr>
          <p:cNvGrpSpPr/>
          <p:nvPr/>
        </p:nvGrpSpPr>
        <p:grpSpPr>
          <a:xfrm>
            <a:off x="193722" y="309966"/>
            <a:ext cx="10275390" cy="3967568"/>
            <a:chOff x="193722" y="309966"/>
            <a:chExt cx="10275390" cy="39675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7FADD-A662-4DCB-B037-C976EFE82196}"/>
                </a:ext>
              </a:extLst>
            </p:cNvPr>
            <p:cNvSpPr/>
            <p:nvPr/>
          </p:nvSpPr>
          <p:spPr>
            <a:xfrm>
              <a:off x="193728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F4635D-3ED9-4B9C-B92A-1642AE23FE6C}"/>
                </a:ext>
              </a:extLst>
            </p:cNvPr>
            <p:cNvSpPr/>
            <p:nvPr/>
          </p:nvSpPr>
          <p:spPr>
            <a:xfrm>
              <a:off x="449450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8CFFEE-8AD9-4D88-A3D8-3A1A2AA35E14}"/>
                </a:ext>
              </a:extLst>
            </p:cNvPr>
            <p:cNvSpPr/>
            <p:nvPr/>
          </p:nvSpPr>
          <p:spPr>
            <a:xfrm>
              <a:off x="697422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09A9E4-05F3-4271-B62C-DD864D5295C6}"/>
                </a:ext>
              </a:extLst>
            </p:cNvPr>
            <p:cNvSpPr/>
            <p:nvPr/>
          </p:nvSpPr>
          <p:spPr>
            <a:xfrm>
              <a:off x="960894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81EF5B-E10B-489B-B05F-51C687D29224}"/>
                </a:ext>
              </a:extLst>
            </p:cNvPr>
            <p:cNvSpPr/>
            <p:nvPr/>
          </p:nvSpPr>
          <p:spPr>
            <a:xfrm>
              <a:off x="1224362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F4BE9A-F1DC-4BA5-9D1E-D87EA47AEB26}"/>
                </a:ext>
              </a:extLst>
            </p:cNvPr>
            <p:cNvSpPr/>
            <p:nvPr/>
          </p:nvSpPr>
          <p:spPr>
            <a:xfrm>
              <a:off x="1454257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96EF6-A273-4B52-B84E-45C7AAE59A25}"/>
                </a:ext>
              </a:extLst>
            </p:cNvPr>
            <p:cNvSpPr/>
            <p:nvPr/>
          </p:nvSpPr>
          <p:spPr>
            <a:xfrm>
              <a:off x="1709979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084AF6-D790-4049-9C16-6AD13C9D62F3}"/>
                </a:ext>
              </a:extLst>
            </p:cNvPr>
            <p:cNvSpPr/>
            <p:nvPr/>
          </p:nvSpPr>
          <p:spPr>
            <a:xfrm>
              <a:off x="1957951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48E7FE-4BED-432A-ACEB-FD79EF4A6727}"/>
                </a:ext>
              </a:extLst>
            </p:cNvPr>
            <p:cNvSpPr/>
            <p:nvPr/>
          </p:nvSpPr>
          <p:spPr>
            <a:xfrm>
              <a:off x="2221423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10754E-5088-49E3-8322-2F0FB0E89B05}"/>
                </a:ext>
              </a:extLst>
            </p:cNvPr>
            <p:cNvSpPr/>
            <p:nvPr/>
          </p:nvSpPr>
          <p:spPr>
            <a:xfrm>
              <a:off x="2484891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B1DC79-769C-4EDB-929A-F13D95A77091}"/>
                </a:ext>
              </a:extLst>
            </p:cNvPr>
            <p:cNvSpPr/>
            <p:nvPr/>
          </p:nvSpPr>
          <p:spPr>
            <a:xfrm>
              <a:off x="2753524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3E07FD-A8BA-44C3-A83D-EB499C2255E2}"/>
                </a:ext>
              </a:extLst>
            </p:cNvPr>
            <p:cNvSpPr/>
            <p:nvPr/>
          </p:nvSpPr>
          <p:spPr>
            <a:xfrm>
              <a:off x="3009246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624B78-502A-4BD1-A38D-F5A528F08102}"/>
                </a:ext>
              </a:extLst>
            </p:cNvPr>
            <p:cNvSpPr/>
            <p:nvPr/>
          </p:nvSpPr>
          <p:spPr>
            <a:xfrm>
              <a:off x="3257218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D746F2-4825-4558-BE6A-04B64D31BED0}"/>
                </a:ext>
              </a:extLst>
            </p:cNvPr>
            <p:cNvSpPr/>
            <p:nvPr/>
          </p:nvSpPr>
          <p:spPr>
            <a:xfrm>
              <a:off x="3520690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375FDE-84A1-431E-BB8D-EDB8C1A8C9F6}"/>
                </a:ext>
              </a:extLst>
            </p:cNvPr>
            <p:cNvSpPr/>
            <p:nvPr/>
          </p:nvSpPr>
          <p:spPr>
            <a:xfrm>
              <a:off x="3784158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0819EE-450D-4348-B77A-11EDE20B1465}"/>
                </a:ext>
              </a:extLst>
            </p:cNvPr>
            <p:cNvSpPr/>
            <p:nvPr/>
          </p:nvSpPr>
          <p:spPr>
            <a:xfrm>
              <a:off x="4039873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69A7BA-EDAC-47D5-96FF-0C1F8A2EC4B3}"/>
                </a:ext>
              </a:extLst>
            </p:cNvPr>
            <p:cNvSpPr/>
            <p:nvPr/>
          </p:nvSpPr>
          <p:spPr>
            <a:xfrm>
              <a:off x="4295595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81BDD43-3A25-4511-8A85-661A607E6EB7}"/>
                </a:ext>
              </a:extLst>
            </p:cNvPr>
            <p:cNvSpPr/>
            <p:nvPr/>
          </p:nvSpPr>
          <p:spPr>
            <a:xfrm>
              <a:off x="4543567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461809-C111-4BB9-8411-8390B25C94A9}"/>
                </a:ext>
              </a:extLst>
            </p:cNvPr>
            <p:cNvSpPr/>
            <p:nvPr/>
          </p:nvSpPr>
          <p:spPr>
            <a:xfrm>
              <a:off x="4807039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A13E25-10A4-4501-BE4C-8DEB02CC8D11}"/>
                </a:ext>
              </a:extLst>
            </p:cNvPr>
            <p:cNvSpPr/>
            <p:nvPr/>
          </p:nvSpPr>
          <p:spPr>
            <a:xfrm>
              <a:off x="5070507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B2DC67-A0C0-4EFF-92E1-505EF409043D}"/>
                </a:ext>
              </a:extLst>
            </p:cNvPr>
            <p:cNvSpPr/>
            <p:nvPr/>
          </p:nvSpPr>
          <p:spPr>
            <a:xfrm>
              <a:off x="5336611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707F3D-7B35-4768-9E11-6D2F4382D13D}"/>
                </a:ext>
              </a:extLst>
            </p:cNvPr>
            <p:cNvSpPr/>
            <p:nvPr/>
          </p:nvSpPr>
          <p:spPr>
            <a:xfrm>
              <a:off x="5592333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FD9134-2686-4A8E-80A7-0D24A498DA2D}"/>
                </a:ext>
              </a:extLst>
            </p:cNvPr>
            <p:cNvSpPr/>
            <p:nvPr/>
          </p:nvSpPr>
          <p:spPr>
            <a:xfrm>
              <a:off x="5840305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37C399-9385-4768-BA09-A22BEE611984}"/>
                </a:ext>
              </a:extLst>
            </p:cNvPr>
            <p:cNvSpPr/>
            <p:nvPr/>
          </p:nvSpPr>
          <p:spPr>
            <a:xfrm>
              <a:off x="6103777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B8E0644-DEAA-477E-B721-C49FE96531EA}"/>
                </a:ext>
              </a:extLst>
            </p:cNvPr>
            <p:cNvSpPr/>
            <p:nvPr/>
          </p:nvSpPr>
          <p:spPr>
            <a:xfrm>
              <a:off x="6367245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860D92-E94D-41E4-A126-4BFE7A515119}"/>
                </a:ext>
              </a:extLst>
            </p:cNvPr>
            <p:cNvSpPr/>
            <p:nvPr/>
          </p:nvSpPr>
          <p:spPr>
            <a:xfrm>
              <a:off x="6597140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B64A0C3-89F9-4F0B-8198-E6B66140D3B0}"/>
                </a:ext>
              </a:extLst>
            </p:cNvPr>
            <p:cNvSpPr/>
            <p:nvPr/>
          </p:nvSpPr>
          <p:spPr>
            <a:xfrm>
              <a:off x="6852862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12F748-AA99-406C-8B9F-F54FF874221E}"/>
                </a:ext>
              </a:extLst>
            </p:cNvPr>
            <p:cNvSpPr/>
            <p:nvPr/>
          </p:nvSpPr>
          <p:spPr>
            <a:xfrm>
              <a:off x="7100834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ED24CE6-AA35-45FC-9AF8-07080EC9BC16}"/>
                </a:ext>
              </a:extLst>
            </p:cNvPr>
            <p:cNvSpPr/>
            <p:nvPr/>
          </p:nvSpPr>
          <p:spPr>
            <a:xfrm>
              <a:off x="7364306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4C4756-9D3F-48BF-9601-8F9EB4D28869}"/>
                </a:ext>
              </a:extLst>
            </p:cNvPr>
            <p:cNvSpPr/>
            <p:nvPr/>
          </p:nvSpPr>
          <p:spPr>
            <a:xfrm>
              <a:off x="7627774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A76991-02C7-4620-8D48-A9ED75ECCAFB}"/>
                </a:ext>
              </a:extLst>
            </p:cNvPr>
            <p:cNvSpPr/>
            <p:nvPr/>
          </p:nvSpPr>
          <p:spPr>
            <a:xfrm>
              <a:off x="7896407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B35D4C-5863-4E10-9C90-AC2259BCA5F2}"/>
                </a:ext>
              </a:extLst>
            </p:cNvPr>
            <p:cNvSpPr/>
            <p:nvPr/>
          </p:nvSpPr>
          <p:spPr>
            <a:xfrm>
              <a:off x="8152129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797567-B96B-4E56-B558-A9EAE948A8FF}"/>
                </a:ext>
              </a:extLst>
            </p:cNvPr>
            <p:cNvSpPr/>
            <p:nvPr/>
          </p:nvSpPr>
          <p:spPr>
            <a:xfrm>
              <a:off x="8400101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588634-8B3D-41A5-966F-188938DCD8E7}"/>
                </a:ext>
              </a:extLst>
            </p:cNvPr>
            <p:cNvSpPr/>
            <p:nvPr/>
          </p:nvSpPr>
          <p:spPr>
            <a:xfrm>
              <a:off x="8663573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382C3CC-A284-40EE-AB52-15CC368CA7C7}"/>
                </a:ext>
              </a:extLst>
            </p:cNvPr>
            <p:cNvSpPr/>
            <p:nvPr/>
          </p:nvSpPr>
          <p:spPr>
            <a:xfrm>
              <a:off x="8927041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B0767DE-C368-44A3-9DE3-B135A7E3B4F5}"/>
                </a:ext>
              </a:extLst>
            </p:cNvPr>
            <p:cNvSpPr/>
            <p:nvPr/>
          </p:nvSpPr>
          <p:spPr>
            <a:xfrm>
              <a:off x="9182756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07353E6-1A02-4A15-A15E-089BC65DD00D}"/>
                </a:ext>
              </a:extLst>
            </p:cNvPr>
            <p:cNvSpPr/>
            <p:nvPr/>
          </p:nvSpPr>
          <p:spPr>
            <a:xfrm>
              <a:off x="9438478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E5E6D99-0236-4647-A5B9-363C8A7BFD80}"/>
                </a:ext>
              </a:extLst>
            </p:cNvPr>
            <p:cNvSpPr/>
            <p:nvPr/>
          </p:nvSpPr>
          <p:spPr>
            <a:xfrm>
              <a:off x="9686450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FF77D6-B8E3-46C1-B982-AF8A6FD05D18}"/>
                </a:ext>
              </a:extLst>
            </p:cNvPr>
            <p:cNvSpPr/>
            <p:nvPr/>
          </p:nvSpPr>
          <p:spPr>
            <a:xfrm>
              <a:off x="9949922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9624E4D-A933-4BA0-88E7-C1806056795D}"/>
                </a:ext>
              </a:extLst>
            </p:cNvPr>
            <p:cNvSpPr/>
            <p:nvPr/>
          </p:nvSpPr>
          <p:spPr>
            <a:xfrm>
              <a:off x="10213390" y="30996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585946F-A457-40D6-8F04-5CCD1340DC7D}"/>
                </a:ext>
              </a:extLst>
            </p:cNvPr>
            <p:cNvSpPr/>
            <p:nvPr/>
          </p:nvSpPr>
          <p:spPr>
            <a:xfrm>
              <a:off x="193728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AEBF5ED-7440-46E7-AE9C-F7D768854607}"/>
                </a:ext>
              </a:extLst>
            </p:cNvPr>
            <p:cNvSpPr/>
            <p:nvPr/>
          </p:nvSpPr>
          <p:spPr>
            <a:xfrm>
              <a:off x="449450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63BA27-9F58-4911-A373-A8D800DB9820}"/>
                </a:ext>
              </a:extLst>
            </p:cNvPr>
            <p:cNvSpPr/>
            <p:nvPr/>
          </p:nvSpPr>
          <p:spPr>
            <a:xfrm>
              <a:off x="697422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97E89CF-591C-4484-A31F-E74B8D0B7BD6}"/>
                </a:ext>
              </a:extLst>
            </p:cNvPr>
            <p:cNvSpPr/>
            <p:nvPr/>
          </p:nvSpPr>
          <p:spPr>
            <a:xfrm>
              <a:off x="960894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2D5D06-21AB-4A96-AC4B-6CD036C5CF94}"/>
                </a:ext>
              </a:extLst>
            </p:cNvPr>
            <p:cNvSpPr/>
            <p:nvPr/>
          </p:nvSpPr>
          <p:spPr>
            <a:xfrm>
              <a:off x="1224362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CA6A952-3F84-4D15-95ED-C9DA67346879}"/>
                </a:ext>
              </a:extLst>
            </p:cNvPr>
            <p:cNvSpPr/>
            <p:nvPr/>
          </p:nvSpPr>
          <p:spPr>
            <a:xfrm>
              <a:off x="1454257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9E9BA2-B0C5-4394-AED7-D21219E19396}"/>
                </a:ext>
              </a:extLst>
            </p:cNvPr>
            <p:cNvSpPr/>
            <p:nvPr/>
          </p:nvSpPr>
          <p:spPr>
            <a:xfrm>
              <a:off x="1709979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DF6E0D-AD04-42A3-BF26-3AD50D6DBE7D}"/>
                </a:ext>
              </a:extLst>
            </p:cNvPr>
            <p:cNvSpPr/>
            <p:nvPr/>
          </p:nvSpPr>
          <p:spPr>
            <a:xfrm>
              <a:off x="1957951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4B9296A-50D9-4CEB-9B77-3D865C00EB27}"/>
                </a:ext>
              </a:extLst>
            </p:cNvPr>
            <p:cNvSpPr/>
            <p:nvPr/>
          </p:nvSpPr>
          <p:spPr>
            <a:xfrm>
              <a:off x="2221423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800E1E5-EDD8-4A13-ACCE-4B587E2F26F9}"/>
                </a:ext>
              </a:extLst>
            </p:cNvPr>
            <p:cNvSpPr/>
            <p:nvPr/>
          </p:nvSpPr>
          <p:spPr>
            <a:xfrm>
              <a:off x="2484891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62813BF-9C72-4264-93D1-C26CD42B8057}"/>
                </a:ext>
              </a:extLst>
            </p:cNvPr>
            <p:cNvSpPr/>
            <p:nvPr/>
          </p:nvSpPr>
          <p:spPr>
            <a:xfrm>
              <a:off x="2753524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49F0BA-E768-4D5D-9C7E-D92F70F3B4D7}"/>
                </a:ext>
              </a:extLst>
            </p:cNvPr>
            <p:cNvSpPr/>
            <p:nvPr/>
          </p:nvSpPr>
          <p:spPr>
            <a:xfrm>
              <a:off x="3009246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B8C6559-A492-4F7B-B5D4-C7D1C0E63841}"/>
                </a:ext>
              </a:extLst>
            </p:cNvPr>
            <p:cNvSpPr/>
            <p:nvPr/>
          </p:nvSpPr>
          <p:spPr>
            <a:xfrm>
              <a:off x="3257218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85173AF-9038-4F03-B3E4-1FE1D88E0D8B}"/>
                </a:ext>
              </a:extLst>
            </p:cNvPr>
            <p:cNvSpPr/>
            <p:nvPr/>
          </p:nvSpPr>
          <p:spPr>
            <a:xfrm>
              <a:off x="3520690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675D165-8497-4F7B-BCE9-D056C7BB3B76}"/>
                </a:ext>
              </a:extLst>
            </p:cNvPr>
            <p:cNvSpPr/>
            <p:nvPr/>
          </p:nvSpPr>
          <p:spPr>
            <a:xfrm>
              <a:off x="3784158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C2CEA8B-4A6B-44A3-AE07-7DEC44152396}"/>
                </a:ext>
              </a:extLst>
            </p:cNvPr>
            <p:cNvSpPr/>
            <p:nvPr/>
          </p:nvSpPr>
          <p:spPr>
            <a:xfrm>
              <a:off x="4039873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DB9B71-181D-4992-B10A-9A31242D07A3}"/>
                </a:ext>
              </a:extLst>
            </p:cNvPr>
            <p:cNvSpPr/>
            <p:nvPr/>
          </p:nvSpPr>
          <p:spPr>
            <a:xfrm>
              <a:off x="4295595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9E07EC-2F46-4F76-9EF5-BD1A2B6D79FD}"/>
                </a:ext>
              </a:extLst>
            </p:cNvPr>
            <p:cNvSpPr/>
            <p:nvPr/>
          </p:nvSpPr>
          <p:spPr>
            <a:xfrm>
              <a:off x="4543567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E902C5C-DF76-43E1-9A79-8C0CB7FDE040}"/>
                </a:ext>
              </a:extLst>
            </p:cNvPr>
            <p:cNvSpPr/>
            <p:nvPr/>
          </p:nvSpPr>
          <p:spPr>
            <a:xfrm>
              <a:off x="4807039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29D45BD-661D-4055-A48B-28837F4EC3CF}"/>
                </a:ext>
              </a:extLst>
            </p:cNvPr>
            <p:cNvSpPr/>
            <p:nvPr/>
          </p:nvSpPr>
          <p:spPr>
            <a:xfrm>
              <a:off x="5070507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63A9882-C083-46F1-8A0D-45505DB692DC}"/>
                </a:ext>
              </a:extLst>
            </p:cNvPr>
            <p:cNvSpPr/>
            <p:nvPr/>
          </p:nvSpPr>
          <p:spPr>
            <a:xfrm>
              <a:off x="5336611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D33AF6-1AD0-4E6D-98AC-EDEC06BFE09D}"/>
                </a:ext>
              </a:extLst>
            </p:cNvPr>
            <p:cNvSpPr/>
            <p:nvPr/>
          </p:nvSpPr>
          <p:spPr>
            <a:xfrm>
              <a:off x="5592333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E38A3F1-CC7D-409F-A5E3-D93AE105F79E}"/>
                </a:ext>
              </a:extLst>
            </p:cNvPr>
            <p:cNvSpPr/>
            <p:nvPr/>
          </p:nvSpPr>
          <p:spPr>
            <a:xfrm>
              <a:off x="5840305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7F22C27-532F-4BCF-AFF3-65EFF117D100}"/>
                </a:ext>
              </a:extLst>
            </p:cNvPr>
            <p:cNvSpPr/>
            <p:nvPr/>
          </p:nvSpPr>
          <p:spPr>
            <a:xfrm>
              <a:off x="6103777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E710726-79A3-4A37-A0B6-6D9B66F9E68B}"/>
                </a:ext>
              </a:extLst>
            </p:cNvPr>
            <p:cNvSpPr/>
            <p:nvPr/>
          </p:nvSpPr>
          <p:spPr>
            <a:xfrm>
              <a:off x="6367245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4BC45BB-DE08-41D0-86D7-17A302DA05AA}"/>
                </a:ext>
              </a:extLst>
            </p:cNvPr>
            <p:cNvSpPr/>
            <p:nvPr/>
          </p:nvSpPr>
          <p:spPr>
            <a:xfrm>
              <a:off x="6597140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872D821-474F-405E-850C-49202CEED6D1}"/>
                </a:ext>
              </a:extLst>
            </p:cNvPr>
            <p:cNvSpPr/>
            <p:nvPr/>
          </p:nvSpPr>
          <p:spPr>
            <a:xfrm>
              <a:off x="6852862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E195B75-FEF4-4F33-895F-96B503FBACDB}"/>
                </a:ext>
              </a:extLst>
            </p:cNvPr>
            <p:cNvSpPr/>
            <p:nvPr/>
          </p:nvSpPr>
          <p:spPr>
            <a:xfrm>
              <a:off x="7100834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CF9DC1C-E852-463F-A69F-2DCEEF818F98}"/>
                </a:ext>
              </a:extLst>
            </p:cNvPr>
            <p:cNvSpPr/>
            <p:nvPr/>
          </p:nvSpPr>
          <p:spPr>
            <a:xfrm>
              <a:off x="7364306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BEF54D4-80B2-4602-9296-DE764E653DB0}"/>
                </a:ext>
              </a:extLst>
            </p:cNvPr>
            <p:cNvSpPr/>
            <p:nvPr/>
          </p:nvSpPr>
          <p:spPr>
            <a:xfrm>
              <a:off x="7627774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84FDB5-25B3-42D8-950E-7191B41E24FC}"/>
                </a:ext>
              </a:extLst>
            </p:cNvPr>
            <p:cNvSpPr/>
            <p:nvPr/>
          </p:nvSpPr>
          <p:spPr>
            <a:xfrm>
              <a:off x="7896407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9D71B81-2E8F-40CD-87F5-95D2E3217386}"/>
                </a:ext>
              </a:extLst>
            </p:cNvPr>
            <p:cNvSpPr/>
            <p:nvPr/>
          </p:nvSpPr>
          <p:spPr>
            <a:xfrm>
              <a:off x="8152129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987A007-5D1A-4D19-8BDA-2E3B26C30091}"/>
                </a:ext>
              </a:extLst>
            </p:cNvPr>
            <p:cNvSpPr/>
            <p:nvPr/>
          </p:nvSpPr>
          <p:spPr>
            <a:xfrm>
              <a:off x="8400101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F7E249D-E827-4AE0-B014-9F31D672BD0D}"/>
                </a:ext>
              </a:extLst>
            </p:cNvPr>
            <p:cNvSpPr/>
            <p:nvPr/>
          </p:nvSpPr>
          <p:spPr>
            <a:xfrm>
              <a:off x="8663573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3D41F06-8E77-4B2E-8215-EC7D9E3D461C}"/>
                </a:ext>
              </a:extLst>
            </p:cNvPr>
            <p:cNvSpPr/>
            <p:nvPr/>
          </p:nvSpPr>
          <p:spPr>
            <a:xfrm>
              <a:off x="8927041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9F8870-FAF8-432A-BF9C-2E8B25624873}"/>
                </a:ext>
              </a:extLst>
            </p:cNvPr>
            <p:cNvSpPr/>
            <p:nvPr/>
          </p:nvSpPr>
          <p:spPr>
            <a:xfrm>
              <a:off x="9182756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AE89CC-1F5E-4179-A519-A60597E96FD3}"/>
                </a:ext>
              </a:extLst>
            </p:cNvPr>
            <p:cNvSpPr/>
            <p:nvPr/>
          </p:nvSpPr>
          <p:spPr>
            <a:xfrm>
              <a:off x="9438478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8B8E00-EB16-4603-9266-B0876FF81363}"/>
                </a:ext>
              </a:extLst>
            </p:cNvPr>
            <p:cNvSpPr/>
            <p:nvPr/>
          </p:nvSpPr>
          <p:spPr>
            <a:xfrm>
              <a:off x="9686450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53AD36A-502E-4DFD-AEDA-05159C373BF0}"/>
                </a:ext>
              </a:extLst>
            </p:cNvPr>
            <p:cNvSpPr/>
            <p:nvPr/>
          </p:nvSpPr>
          <p:spPr>
            <a:xfrm>
              <a:off x="9949922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F0E000E-1823-4B93-8249-414952A07CD7}"/>
                </a:ext>
              </a:extLst>
            </p:cNvPr>
            <p:cNvSpPr/>
            <p:nvPr/>
          </p:nvSpPr>
          <p:spPr>
            <a:xfrm>
              <a:off x="10213390" y="55793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57B6461-5EB2-4111-A2DD-8754D2AE0E0A}"/>
                </a:ext>
              </a:extLst>
            </p:cNvPr>
            <p:cNvSpPr/>
            <p:nvPr/>
          </p:nvSpPr>
          <p:spPr>
            <a:xfrm>
              <a:off x="193727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C26AD7E-F7DD-4CD8-971F-426AE448696C}"/>
                </a:ext>
              </a:extLst>
            </p:cNvPr>
            <p:cNvSpPr/>
            <p:nvPr/>
          </p:nvSpPr>
          <p:spPr>
            <a:xfrm>
              <a:off x="449449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4A4AE02-1C20-4F9B-91BC-77B1C78305AF}"/>
                </a:ext>
              </a:extLst>
            </p:cNvPr>
            <p:cNvSpPr/>
            <p:nvPr/>
          </p:nvSpPr>
          <p:spPr>
            <a:xfrm>
              <a:off x="697421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277E732-2D37-4184-B992-0D92E0287FC8}"/>
                </a:ext>
              </a:extLst>
            </p:cNvPr>
            <p:cNvSpPr/>
            <p:nvPr/>
          </p:nvSpPr>
          <p:spPr>
            <a:xfrm>
              <a:off x="960893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DD3D2F9-CF9F-4C70-AAE9-9374396B3864}"/>
                </a:ext>
              </a:extLst>
            </p:cNvPr>
            <p:cNvSpPr/>
            <p:nvPr/>
          </p:nvSpPr>
          <p:spPr>
            <a:xfrm>
              <a:off x="1224361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7AE8C11-4A17-4DD8-BDBC-99E5315E5577}"/>
                </a:ext>
              </a:extLst>
            </p:cNvPr>
            <p:cNvSpPr/>
            <p:nvPr/>
          </p:nvSpPr>
          <p:spPr>
            <a:xfrm>
              <a:off x="1454256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C9913B-A086-449F-BD8D-8F0D7315FA8A}"/>
                </a:ext>
              </a:extLst>
            </p:cNvPr>
            <p:cNvSpPr/>
            <p:nvPr/>
          </p:nvSpPr>
          <p:spPr>
            <a:xfrm>
              <a:off x="1709978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188B291-4294-40EE-898B-26D30446E15B}"/>
                </a:ext>
              </a:extLst>
            </p:cNvPr>
            <p:cNvSpPr/>
            <p:nvPr/>
          </p:nvSpPr>
          <p:spPr>
            <a:xfrm>
              <a:off x="1957950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2F057BC-2E4A-4D20-9679-67B2BD9C58CC}"/>
                </a:ext>
              </a:extLst>
            </p:cNvPr>
            <p:cNvSpPr/>
            <p:nvPr/>
          </p:nvSpPr>
          <p:spPr>
            <a:xfrm>
              <a:off x="2221422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3ECABA5-360C-478C-8B79-84A122672AAA}"/>
                </a:ext>
              </a:extLst>
            </p:cNvPr>
            <p:cNvSpPr/>
            <p:nvPr/>
          </p:nvSpPr>
          <p:spPr>
            <a:xfrm>
              <a:off x="2484890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5965D2D-2662-4BB3-9C16-94DF980DD89C}"/>
                </a:ext>
              </a:extLst>
            </p:cNvPr>
            <p:cNvSpPr/>
            <p:nvPr/>
          </p:nvSpPr>
          <p:spPr>
            <a:xfrm>
              <a:off x="2753523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65DF39D-AF90-483C-9BD6-7EBB1245511F}"/>
                </a:ext>
              </a:extLst>
            </p:cNvPr>
            <p:cNvSpPr/>
            <p:nvPr/>
          </p:nvSpPr>
          <p:spPr>
            <a:xfrm>
              <a:off x="3009245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394D18E-E400-4DF6-B6C6-329464BCD9DA}"/>
                </a:ext>
              </a:extLst>
            </p:cNvPr>
            <p:cNvSpPr/>
            <p:nvPr/>
          </p:nvSpPr>
          <p:spPr>
            <a:xfrm>
              <a:off x="3257217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2B56AA4-1C0D-4F6C-86FC-57D0C5375F1A}"/>
                </a:ext>
              </a:extLst>
            </p:cNvPr>
            <p:cNvSpPr/>
            <p:nvPr/>
          </p:nvSpPr>
          <p:spPr>
            <a:xfrm>
              <a:off x="3520689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33E4E12-4294-4659-9AB4-6B05775A7B36}"/>
                </a:ext>
              </a:extLst>
            </p:cNvPr>
            <p:cNvSpPr/>
            <p:nvPr/>
          </p:nvSpPr>
          <p:spPr>
            <a:xfrm>
              <a:off x="3784157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F4FAA40-D128-4D5E-9CA1-079A47FE23D8}"/>
                </a:ext>
              </a:extLst>
            </p:cNvPr>
            <p:cNvSpPr/>
            <p:nvPr/>
          </p:nvSpPr>
          <p:spPr>
            <a:xfrm>
              <a:off x="4039872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23C4A7C-AEB1-4C84-85B6-1D357A5180B1}"/>
                </a:ext>
              </a:extLst>
            </p:cNvPr>
            <p:cNvSpPr/>
            <p:nvPr/>
          </p:nvSpPr>
          <p:spPr>
            <a:xfrm>
              <a:off x="4295594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72BB228-5E51-4F5E-AD9E-035762CA2488}"/>
                </a:ext>
              </a:extLst>
            </p:cNvPr>
            <p:cNvSpPr/>
            <p:nvPr/>
          </p:nvSpPr>
          <p:spPr>
            <a:xfrm>
              <a:off x="4543566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CD3D720-2042-402D-9422-E07B1833B3CE}"/>
                </a:ext>
              </a:extLst>
            </p:cNvPr>
            <p:cNvSpPr/>
            <p:nvPr/>
          </p:nvSpPr>
          <p:spPr>
            <a:xfrm>
              <a:off x="4807038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59F1D0-A225-49D7-A66E-B79CDC5DA23A}"/>
                </a:ext>
              </a:extLst>
            </p:cNvPr>
            <p:cNvSpPr/>
            <p:nvPr/>
          </p:nvSpPr>
          <p:spPr>
            <a:xfrm>
              <a:off x="5070506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1D454DD-FCE7-46EA-96D4-4CF08D690633}"/>
                </a:ext>
              </a:extLst>
            </p:cNvPr>
            <p:cNvSpPr/>
            <p:nvPr/>
          </p:nvSpPr>
          <p:spPr>
            <a:xfrm>
              <a:off x="5336610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98EECDC-802F-41F2-B4DC-B5C870FAC8A3}"/>
                </a:ext>
              </a:extLst>
            </p:cNvPr>
            <p:cNvSpPr/>
            <p:nvPr/>
          </p:nvSpPr>
          <p:spPr>
            <a:xfrm>
              <a:off x="5592332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A5FAA5C-78EC-4982-A74F-B31F58EFB425}"/>
                </a:ext>
              </a:extLst>
            </p:cNvPr>
            <p:cNvSpPr/>
            <p:nvPr/>
          </p:nvSpPr>
          <p:spPr>
            <a:xfrm>
              <a:off x="5840304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B644CC4-706D-461C-91A0-127D81DF0DA9}"/>
                </a:ext>
              </a:extLst>
            </p:cNvPr>
            <p:cNvSpPr/>
            <p:nvPr/>
          </p:nvSpPr>
          <p:spPr>
            <a:xfrm>
              <a:off x="6103776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92073F4-F706-4210-9949-92E911CAE92C}"/>
                </a:ext>
              </a:extLst>
            </p:cNvPr>
            <p:cNvSpPr/>
            <p:nvPr/>
          </p:nvSpPr>
          <p:spPr>
            <a:xfrm>
              <a:off x="6367244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B8BA733-CE90-4722-B874-D2152F25DA88}"/>
                </a:ext>
              </a:extLst>
            </p:cNvPr>
            <p:cNvSpPr/>
            <p:nvPr/>
          </p:nvSpPr>
          <p:spPr>
            <a:xfrm>
              <a:off x="6597139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69B890-B478-4096-8B72-9D45BDDAEF71}"/>
                </a:ext>
              </a:extLst>
            </p:cNvPr>
            <p:cNvSpPr/>
            <p:nvPr/>
          </p:nvSpPr>
          <p:spPr>
            <a:xfrm>
              <a:off x="6852861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A28DA75-7599-4371-9F5D-E6E10F481E5C}"/>
                </a:ext>
              </a:extLst>
            </p:cNvPr>
            <p:cNvSpPr/>
            <p:nvPr/>
          </p:nvSpPr>
          <p:spPr>
            <a:xfrm>
              <a:off x="7100833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E0FBD29-117F-461D-940B-2288B4C29C87}"/>
                </a:ext>
              </a:extLst>
            </p:cNvPr>
            <p:cNvSpPr/>
            <p:nvPr/>
          </p:nvSpPr>
          <p:spPr>
            <a:xfrm>
              <a:off x="7364305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49C4105-DF75-4EF4-A83E-948419FA0F66}"/>
                </a:ext>
              </a:extLst>
            </p:cNvPr>
            <p:cNvSpPr/>
            <p:nvPr/>
          </p:nvSpPr>
          <p:spPr>
            <a:xfrm>
              <a:off x="7627773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D30150E-AC44-4CF6-AB95-8DB0F59822C3}"/>
                </a:ext>
              </a:extLst>
            </p:cNvPr>
            <p:cNvSpPr/>
            <p:nvPr/>
          </p:nvSpPr>
          <p:spPr>
            <a:xfrm>
              <a:off x="7896406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FAB075B-B046-4890-A6FB-B3949DA8E0A4}"/>
                </a:ext>
              </a:extLst>
            </p:cNvPr>
            <p:cNvSpPr/>
            <p:nvPr/>
          </p:nvSpPr>
          <p:spPr>
            <a:xfrm>
              <a:off x="8152128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4F23CD4-841D-4A2A-BCAC-573C77ACF26C}"/>
                </a:ext>
              </a:extLst>
            </p:cNvPr>
            <p:cNvSpPr/>
            <p:nvPr/>
          </p:nvSpPr>
          <p:spPr>
            <a:xfrm>
              <a:off x="8400100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CD6D283-EB7D-4A30-A3F9-2BE20BEE0B3F}"/>
                </a:ext>
              </a:extLst>
            </p:cNvPr>
            <p:cNvSpPr/>
            <p:nvPr/>
          </p:nvSpPr>
          <p:spPr>
            <a:xfrm>
              <a:off x="8663572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AD9F3EC-478A-4C76-955D-3873DAAE6F1D}"/>
                </a:ext>
              </a:extLst>
            </p:cNvPr>
            <p:cNvSpPr/>
            <p:nvPr/>
          </p:nvSpPr>
          <p:spPr>
            <a:xfrm>
              <a:off x="8927040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1522C0A-5F4E-43E4-89AB-C1CDF31B205B}"/>
                </a:ext>
              </a:extLst>
            </p:cNvPr>
            <p:cNvSpPr/>
            <p:nvPr/>
          </p:nvSpPr>
          <p:spPr>
            <a:xfrm>
              <a:off x="9182755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DA4416E-98AD-4426-B283-E8DAB5F7465A}"/>
                </a:ext>
              </a:extLst>
            </p:cNvPr>
            <p:cNvSpPr/>
            <p:nvPr/>
          </p:nvSpPr>
          <p:spPr>
            <a:xfrm>
              <a:off x="9438477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FEB6404-D220-4478-BD2A-4134200206C7}"/>
                </a:ext>
              </a:extLst>
            </p:cNvPr>
            <p:cNvSpPr/>
            <p:nvPr/>
          </p:nvSpPr>
          <p:spPr>
            <a:xfrm>
              <a:off x="9686449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F9A2D9E-F38E-4A4A-B5ED-859A044DDB52}"/>
                </a:ext>
              </a:extLst>
            </p:cNvPr>
            <p:cNvSpPr/>
            <p:nvPr/>
          </p:nvSpPr>
          <p:spPr>
            <a:xfrm>
              <a:off x="9949921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506F25F-D882-4752-A4C4-42BE77D5B933}"/>
                </a:ext>
              </a:extLst>
            </p:cNvPr>
            <p:cNvSpPr/>
            <p:nvPr/>
          </p:nvSpPr>
          <p:spPr>
            <a:xfrm>
              <a:off x="10213389" y="80591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CB6F6F6-36EE-461D-93B0-F151322F3295}"/>
                </a:ext>
              </a:extLst>
            </p:cNvPr>
            <p:cNvSpPr/>
            <p:nvPr/>
          </p:nvSpPr>
          <p:spPr>
            <a:xfrm>
              <a:off x="193726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1630742-B4EF-40BF-8EA2-767A33AF8B71}"/>
                </a:ext>
              </a:extLst>
            </p:cNvPr>
            <p:cNvSpPr/>
            <p:nvPr/>
          </p:nvSpPr>
          <p:spPr>
            <a:xfrm>
              <a:off x="449448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014770A-C5D2-4BBD-B276-7DB56EA134DF}"/>
                </a:ext>
              </a:extLst>
            </p:cNvPr>
            <p:cNvSpPr/>
            <p:nvPr/>
          </p:nvSpPr>
          <p:spPr>
            <a:xfrm>
              <a:off x="697420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070EB1E-927A-49D5-883A-62AF52971ABC}"/>
                </a:ext>
              </a:extLst>
            </p:cNvPr>
            <p:cNvSpPr/>
            <p:nvPr/>
          </p:nvSpPr>
          <p:spPr>
            <a:xfrm>
              <a:off x="960892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41AF43A-F75A-453C-B8C3-D93AEAF9039B}"/>
                </a:ext>
              </a:extLst>
            </p:cNvPr>
            <p:cNvSpPr/>
            <p:nvPr/>
          </p:nvSpPr>
          <p:spPr>
            <a:xfrm>
              <a:off x="1224360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C0C3F8D-3AB1-4FFA-89A2-C733CA50B667}"/>
                </a:ext>
              </a:extLst>
            </p:cNvPr>
            <p:cNvSpPr/>
            <p:nvPr/>
          </p:nvSpPr>
          <p:spPr>
            <a:xfrm>
              <a:off x="1454255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5B4DD74-5E83-4C79-942C-31696440399D}"/>
                </a:ext>
              </a:extLst>
            </p:cNvPr>
            <p:cNvSpPr/>
            <p:nvPr/>
          </p:nvSpPr>
          <p:spPr>
            <a:xfrm>
              <a:off x="1709977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E9874DE-AA01-4F17-ABBE-358737479D44}"/>
                </a:ext>
              </a:extLst>
            </p:cNvPr>
            <p:cNvSpPr/>
            <p:nvPr/>
          </p:nvSpPr>
          <p:spPr>
            <a:xfrm>
              <a:off x="1957949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F4C0289-F2DB-477B-82A1-7E79E07DC3B8}"/>
                </a:ext>
              </a:extLst>
            </p:cNvPr>
            <p:cNvSpPr/>
            <p:nvPr/>
          </p:nvSpPr>
          <p:spPr>
            <a:xfrm>
              <a:off x="2221421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B09BB45-30F1-491F-9F9C-EE462B90B999}"/>
                </a:ext>
              </a:extLst>
            </p:cNvPr>
            <p:cNvSpPr/>
            <p:nvPr/>
          </p:nvSpPr>
          <p:spPr>
            <a:xfrm>
              <a:off x="2484889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D48929F-B34E-4DCD-A051-1053763618A5}"/>
                </a:ext>
              </a:extLst>
            </p:cNvPr>
            <p:cNvSpPr/>
            <p:nvPr/>
          </p:nvSpPr>
          <p:spPr>
            <a:xfrm>
              <a:off x="2753522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2DF2700-19F8-4474-97BD-B4058001D5AA}"/>
                </a:ext>
              </a:extLst>
            </p:cNvPr>
            <p:cNvSpPr/>
            <p:nvPr/>
          </p:nvSpPr>
          <p:spPr>
            <a:xfrm>
              <a:off x="3009244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B60D456-FF29-408C-BEE2-0632170F2D38}"/>
                </a:ext>
              </a:extLst>
            </p:cNvPr>
            <p:cNvSpPr/>
            <p:nvPr/>
          </p:nvSpPr>
          <p:spPr>
            <a:xfrm>
              <a:off x="3257216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10B275C-C65E-4CAD-BFC6-86D61F922218}"/>
                </a:ext>
              </a:extLst>
            </p:cNvPr>
            <p:cNvSpPr/>
            <p:nvPr/>
          </p:nvSpPr>
          <p:spPr>
            <a:xfrm>
              <a:off x="3520688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2E13B11-6461-4D7B-BBC1-1160596C4BE3}"/>
                </a:ext>
              </a:extLst>
            </p:cNvPr>
            <p:cNvSpPr/>
            <p:nvPr/>
          </p:nvSpPr>
          <p:spPr>
            <a:xfrm>
              <a:off x="3784156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44E8B7B-93EE-4903-B313-E6D3637963A5}"/>
                </a:ext>
              </a:extLst>
            </p:cNvPr>
            <p:cNvSpPr/>
            <p:nvPr/>
          </p:nvSpPr>
          <p:spPr>
            <a:xfrm>
              <a:off x="4039871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BF2F0D4-A5F4-4115-ACF2-EB397391BEA8}"/>
                </a:ext>
              </a:extLst>
            </p:cNvPr>
            <p:cNvSpPr/>
            <p:nvPr/>
          </p:nvSpPr>
          <p:spPr>
            <a:xfrm>
              <a:off x="4295593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28B8A7A-EEAC-4916-9AD3-1DA3174C9604}"/>
                </a:ext>
              </a:extLst>
            </p:cNvPr>
            <p:cNvSpPr/>
            <p:nvPr/>
          </p:nvSpPr>
          <p:spPr>
            <a:xfrm>
              <a:off x="4543565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D68BEDF-078F-435D-9441-1A4ADA79E6BF}"/>
                </a:ext>
              </a:extLst>
            </p:cNvPr>
            <p:cNvSpPr/>
            <p:nvPr/>
          </p:nvSpPr>
          <p:spPr>
            <a:xfrm>
              <a:off x="4807037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BDF6CB-0235-4F68-B380-FF10978D06B4}"/>
                </a:ext>
              </a:extLst>
            </p:cNvPr>
            <p:cNvSpPr/>
            <p:nvPr/>
          </p:nvSpPr>
          <p:spPr>
            <a:xfrm>
              <a:off x="5070505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ED1DAD2-D65F-4E90-9A17-0423CF0F3AB8}"/>
                </a:ext>
              </a:extLst>
            </p:cNvPr>
            <p:cNvSpPr/>
            <p:nvPr/>
          </p:nvSpPr>
          <p:spPr>
            <a:xfrm>
              <a:off x="5336609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5938025-1079-42B3-A128-7BF3824D4CE2}"/>
                </a:ext>
              </a:extLst>
            </p:cNvPr>
            <p:cNvSpPr/>
            <p:nvPr/>
          </p:nvSpPr>
          <p:spPr>
            <a:xfrm>
              <a:off x="5592331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3DE270C-F5D9-4DD8-A567-6A26803B8105}"/>
                </a:ext>
              </a:extLst>
            </p:cNvPr>
            <p:cNvSpPr/>
            <p:nvPr/>
          </p:nvSpPr>
          <p:spPr>
            <a:xfrm>
              <a:off x="5840303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A9CE1D1-D01E-472E-9070-D380B79676B2}"/>
                </a:ext>
              </a:extLst>
            </p:cNvPr>
            <p:cNvSpPr/>
            <p:nvPr/>
          </p:nvSpPr>
          <p:spPr>
            <a:xfrm>
              <a:off x="6103775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C6C9976-DA73-4AA4-A0B9-38535C915D8A}"/>
                </a:ext>
              </a:extLst>
            </p:cNvPr>
            <p:cNvSpPr/>
            <p:nvPr/>
          </p:nvSpPr>
          <p:spPr>
            <a:xfrm>
              <a:off x="6367243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A116644-888B-4E42-B2DA-0094203E8362}"/>
                </a:ext>
              </a:extLst>
            </p:cNvPr>
            <p:cNvSpPr/>
            <p:nvPr/>
          </p:nvSpPr>
          <p:spPr>
            <a:xfrm>
              <a:off x="6597138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89978EF-B6CC-4F17-82A7-40F5C53C5ED3}"/>
                </a:ext>
              </a:extLst>
            </p:cNvPr>
            <p:cNvSpPr/>
            <p:nvPr/>
          </p:nvSpPr>
          <p:spPr>
            <a:xfrm>
              <a:off x="6852860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2C4B822-C870-4770-9A2F-72228F12263C}"/>
                </a:ext>
              </a:extLst>
            </p:cNvPr>
            <p:cNvSpPr/>
            <p:nvPr/>
          </p:nvSpPr>
          <p:spPr>
            <a:xfrm>
              <a:off x="7100832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FE79E0A-1481-49AB-8B54-3FC3F249D5A1}"/>
                </a:ext>
              </a:extLst>
            </p:cNvPr>
            <p:cNvSpPr/>
            <p:nvPr/>
          </p:nvSpPr>
          <p:spPr>
            <a:xfrm>
              <a:off x="7364304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A92D921-9863-4087-AEF4-1E7226BD2BBC}"/>
                </a:ext>
              </a:extLst>
            </p:cNvPr>
            <p:cNvSpPr/>
            <p:nvPr/>
          </p:nvSpPr>
          <p:spPr>
            <a:xfrm>
              <a:off x="7627772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5424228-696F-452F-A152-84ACE73F3783}"/>
                </a:ext>
              </a:extLst>
            </p:cNvPr>
            <p:cNvSpPr/>
            <p:nvPr/>
          </p:nvSpPr>
          <p:spPr>
            <a:xfrm>
              <a:off x="7896405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326BF42-1572-47A1-8065-183FA0CD75C8}"/>
                </a:ext>
              </a:extLst>
            </p:cNvPr>
            <p:cNvSpPr/>
            <p:nvPr/>
          </p:nvSpPr>
          <p:spPr>
            <a:xfrm>
              <a:off x="8152127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4D8189A-1790-4C6B-B1EC-8C2AD20AB221}"/>
                </a:ext>
              </a:extLst>
            </p:cNvPr>
            <p:cNvSpPr/>
            <p:nvPr/>
          </p:nvSpPr>
          <p:spPr>
            <a:xfrm>
              <a:off x="8400099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1CD4042-8653-4127-AEBA-B17CA062869D}"/>
                </a:ext>
              </a:extLst>
            </p:cNvPr>
            <p:cNvSpPr/>
            <p:nvPr/>
          </p:nvSpPr>
          <p:spPr>
            <a:xfrm>
              <a:off x="8663571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348EE96-899F-49BE-B7BA-68F152EAFFBA}"/>
                </a:ext>
              </a:extLst>
            </p:cNvPr>
            <p:cNvSpPr/>
            <p:nvPr/>
          </p:nvSpPr>
          <p:spPr>
            <a:xfrm>
              <a:off x="8927039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C28357A-4A94-40AD-9E6E-D69FD24AEC94}"/>
                </a:ext>
              </a:extLst>
            </p:cNvPr>
            <p:cNvSpPr/>
            <p:nvPr/>
          </p:nvSpPr>
          <p:spPr>
            <a:xfrm>
              <a:off x="9182754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1699145-B3D7-40DB-9B2A-F37CFFEBF39C}"/>
                </a:ext>
              </a:extLst>
            </p:cNvPr>
            <p:cNvSpPr/>
            <p:nvPr/>
          </p:nvSpPr>
          <p:spPr>
            <a:xfrm>
              <a:off x="9438476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D848DDB-2B86-4AF7-8C30-C0B6B9EF0F0C}"/>
                </a:ext>
              </a:extLst>
            </p:cNvPr>
            <p:cNvSpPr/>
            <p:nvPr/>
          </p:nvSpPr>
          <p:spPr>
            <a:xfrm>
              <a:off x="9686448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65961C3-1D79-4C5D-8CA7-D9013F851BB7}"/>
                </a:ext>
              </a:extLst>
            </p:cNvPr>
            <p:cNvSpPr/>
            <p:nvPr/>
          </p:nvSpPr>
          <p:spPr>
            <a:xfrm>
              <a:off x="9949920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C28E2-01B6-49BA-A4E8-F21129D2AF53}"/>
                </a:ext>
              </a:extLst>
            </p:cNvPr>
            <p:cNvSpPr/>
            <p:nvPr/>
          </p:nvSpPr>
          <p:spPr>
            <a:xfrm>
              <a:off x="10213388" y="105388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A48F1CC-E8D1-4983-B4B3-BF0F3B6EBEC8}"/>
                </a:ext>
              </a:extLst>
            </p:cNvPr>
            <p:cNvSpPr/>
            <p:nvPr/>
          </p:nvSpPr>
          <p:spPr>
            <a:xfrm>
              <a:off x="193727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DC6336A-747D-4B82-A5EF-5F41BFE31AB0}"/>
                </a:ext>
              </a:extLst>
            </p:cNvPr>
            <p:cNvSpPr/>
            <p:nvPr/>
          </p:nvSpPr>
          <p:spPr>
            <a:xfrm>
              <a:off x="449449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D02E588-DDFB-408B-A6BE-B7C3D7AE6F60}"/>
                </a:ext>
              </a:extLst>
            </p:cNvPr>
            <p:cNvSpPr/>
            <p:nvPr/>
          </p:nvSpPr>
          <p:spPr>
            <a:xfrm>
              <a:off x="697421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196544C-DDF0-4352-8B3D-A0F0C0E63F88}"/>
                </a:ext>
              </a:extLst>
            </p:cNvPr>
            <p:cNvSpPr/>
            <p:nvPr/>
          </p:nvSpPr>
          <p:spPr>
            <a:xfrm>
              <a:off x="960893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C365349-B612-4776-891C-A65A521CEC4A}"/>
                </a:ext>
              </a:extLst>
            </p:cNvPr>
            <p:cNvSpPr/>
            <p:nvPr/>
          </p:nvSpPr>
          <p:spPr>
            <a:xfrm>
              <a:off x="1224361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32CFF57-4FA8-4426-AB98-6EA9EC2BD8A5}"/>
                </a:ext>
              </a:extLst>
            </p:cNvPr>
            <p:cNvSpPr/>
            <p:nvPr/>
          </p:nvSpPr>
          <p:spPr>
            <a:xfrm>
              <a:off x="1454256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0DB2D8F-60F6-4D45-88A9-BE35AAB11ECB}"/>
                </a:ext>
              </a:extLst>
            </p:cNvPr>
            <p:cNvSpPr/>
            <p:nvPr/>
          </p:nvSpPr>
          <p:spPr>
            <a:xfrm>
              <a:off x="1709978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DFF6762-EC61-4BAA-BB77-260CFE0449E0}"/>
                </a:ext>
              </a:extLst>
            </p:cNvPr>
            <p:cNvSpPr/>
            <p:nvPr/>
          </p:nvSpPr>
          <p:spPr>
            <a:xfrm>
              <a:off x="1957950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6DC07A7-B8F5-484A-A499-27733D5DAEDC}"/>
                </a:ext>
              </a:extLst>
            </p:cNvPr>
            <p:cNvSpPr/>
            <p:nvPr/>
          </p:nvSpPr>
          <p:spPr>
            <a:xfrm>
              <a:off x="2221422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D9E6F8F-6F16-4AA3-B65F-924CD5D0BE45}"/>
                </a:ext>
              </a:extLst>
            </p:cNvPr>
            <p:cNvSpPr/>
            <p:nvPr/>
          </p:nvSpPr>
          <p:spPr>
            <a:xfrm>
              <a:off x="2484890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B65915F-FFA3-4FD0-948A-BBFE9E82BDAF}"/>
                </a:ext>
              </a:extLst>
            </p:cNvPr>
            <p:cNvSpPr/>
            <p:nvPr/>
          </p:nvSpPr>
          <p:spPr>
            <a:xfrm>
              <a:off x="2753523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14B674FE-2018-4FF8-A864-0DDA3A633B8C}"/>
                </a:ext>
              </a:extLst>
            </p:cNvPr>
            <p:cNvSpPr/>
            <p:nvPr/>
          </p:nvSpPr>
          <p:spPr>
            <a:xfrm>
              <a:off x="3009245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57E93DB-5C3B-459E-B894-3ADC3754E718}"/>
                </a:ext>
              </a:extLst>
            </p:cNvPr>
            <p:cNvSpPr/>
            <p:nvPr/>
          </p:nvSpPr>
          <p:spPr>
            <a:xfrm>
              <a:off x="3257217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049A67A-3E90-4D4A-80D9-52CDF2432D34}"/>
                </a:ext>
              </a:extLst>
            </p:cNvPr>
            <p:cNvSpPr/>
            <p:nvPr/>
          </p:nvSpPr>
          <p:spPr>
            <a:xfrm>
              <a:off x="3520689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E21CA05-353E-463F-AD33-4040BFE8B4A8}"/>
                </a:ext>
              </a:extLst>
            </p:cNvPr>
            <p:cNvSpPr/>
            <p:nvPr/>
          </p:nvSpPr>
          <p:spPr>
            <a:xfrm>
              <a:off x="3784157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A9623FC-5BFF-4D9D-A1EC-34D4A7B03911}"/>
                </a:ext>
              </a:extLst>
            </p:cNvPr>
            <p:cNvSpPr/>
            <p:nvPr/>
          </p:nvSpPr>
          <p:spPr>
            <a:xfrm>
              <a:off x="4039872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20AA2F7-BD3C-4392-BE52-08DE18A6A7DB}"/>
                </a:ext>
              </a:extLst>
            </p:cNvPr>
            <p:cNvSpPr/>
            <p:nvPr/>
          </p:nvSpPr>
          <p:spPr>
            <a:xfrm>
              <a:off x="4295594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0FB096A-F5EF-41D6-A224-AD10F6C6F83F}"/>
                </a:ext>
              </a:extLst>
            </p:cNvPr>
            <p:cNvSpPr/>
            <p:nvPr/>
          </p:nvSpPr>
          <p:spPr>
            <a:xfrm>
              <a:off x="4543566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F400F75-5DE1-4C2F-A753-FA59B38391CC}"/>
                </a:ext>
              </a:extLst>
            </p:cNvPr>
            <p:cNvSpPr/>
            <p:nvPr/>
          </p:nvSpPr>
          <p:spPr>
            <a:xfrm>
              <a:off x="4807038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3BD8AB8B-4B80-4E19-99F7-4CA9A384D6F5}"/>
                </a:ext>
              </a:extLst>
            </p:cNvPr>
            <p:cNvSpPr/>
            <p:nvPr/>
          </p:nvSpPr>
          <p:spPr>
            <a:xfrm>
              <a:off x="5070506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3B509D3-468B-47BA-88E5-C69BF9751C0E}"/>
                </a:ext>
              </a:extLst>
            </p:cNvPr>
            <p:cNvSpPr/>
            <p:nvPr/>
          </p:nvSpPr>
          <p:spPr>
            <a:xfrm>
              <a:off x="5336610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BB716EE-997A-4412-BBF4-85803A9ADD2F}"/>
                </a:ext>
              </a:extLst>
            </p:cNvPr>
            <p:cNvSpPr/>
            <p:nvPr/>
          </p:nvSpPr>
          <p:spPr>
            <a:xfrm>
              <a:off x="5592332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A08D09C-69BE-4D8C-9D93-1AE4020987B3}"/>
                </a:ext>
              </a:extLst>
            </p:cNvPr>
            <p:cNvSpPr/>
            <p:nvPr/>
          </p:nvSpPr>
          <p:spPr>
            <a:xfrm>
              <a:off x="5840304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70581DE-9129-4EFB-8950-BDB7F852359F}"/>
                </a:ext>
              </a:extLst>
            </p:cNvPr>
            <p:cNvSpPr/>
            <p:nvPr/>
          </p:nvSpPr>
          <p:spPr>
            <a:xfrm>
              <a:off x="6103776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D0260A6-D871-4758-A8CD-EE0FFE943BE7}"/>
                </a:ext>
              </a:extLst>
            </p:cNvPr>
            <p:cNvSpPr/>
            <p:nvPr/>
          </p:nvSpPr>
          <p:spPr>
            <a:xfrm>
              <a:off x="6367244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28E10EAA-1FF2-434F-8C76-088569CD37C2}"/>
                </a:ext>
              </a:extLst>
            </p:cNvPr>
            <p:cNvSpPr/>
            <p:nvPr/>
          </p:nvSpPr>
          <p:spPr>
            <a:xfrm>
              <a:off x="6597139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429B190-2BF2-4A2A-8910-1AC6D4DC9F78}"/>
                </a:ext>
              </a:extLst>
            </p:cNvPr>
            <p:cNvSpPr/>
            <p:nvPr/>
          </p:nvSpPr>
          <p:spPr>
            <a:xfrm>
              <a:off x="6852861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5709F1C-8FDB-4B47-9BAF-95C90DCB7539}"/>
                </a:ext>
              </a:extLst>
            </p:cNvPr>
            <p:cNvSpPr/>
            <p:nvPr/>
          </p:nvSpPr>
          <p:spPr>
            <a:xfrm>
              <a:off x="7100833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3A6CE3F-1E1D-4336-905D-67860DC4E70A}"/>
                </a:ext>
              </a:extLst>
            </p:cNvPr>
            <p:cNvSpPr/>
            <p:nvPr/>
          </p:nvSpPr>
          <p:spPr>
            <a:xfrm>
              <a:off x="7364305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1F091D9-AD43-4804-B730-80C3249DCCA3}"/>
                </a:ext>
              </a:extLst>
            </p:cNvPr>
            <p:cNvSpPr/>
            <p:nvPr/>
          </p:nvSpPr>
          <p:spPr>
            <a:xfrm>
              <a:off x="7627773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2DCEAE9-7E79-4F74-8855-A57192C0255D}"/>
                </a:ext>
              </a:extLst>
            </p:cNvPr>
            <p:cNvSpPr/>
            <p:nvPr/>
          </p:nvSpPr>
          <p:spPr>
            <a:xfrm>
              <a:off x="7896406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E78319B-EC01-454A-BC77-C346AA10FB93}"/>
                </a:ext>
              </a:extLst>
            </p:cNvPr>
            <p:cNvSpPr/>
            <p:nvPr/>
          </p:nvSpPr>
          <p:spPr>
            <a:xfrm>
              <a:off x="8152128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E25F9D1-DA0D-43CE-AEBB-300E26DE0EB3}"/>
                </a:ext>
              </a:extLst>
            </p:cNvPr>
            <p:cNvSpPr/>
            <p:nvPr/>
          </p:nvSpPr>
          <p:spPr>
            <a:xfrm>
              <a:off x="8400100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994DAF5-C1F0-4930-8AA6-071F4ADDA90B}"/>
                </a:ext>
              </a:extLst>
            </p:cNvPr>
            <p:cNvSpPr/>
            <p:nvPr/>
          </p:nvSpPr>
          <p:spPr>
            <a:xfrm>
              <a:off x="8663572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2094BA1-857D-49CC-8F5F-452213BE57BB}"/>
                </a:ext>
              </a:extLst>
            </p:cNvPr>
            <p:cNvSpPr/>
            <p:nvPr/>
          </p:nvSpPr>
          <p:spPr>
            <a:xfrm>
              <a:off x="8927040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30ADD569-FB6D-45A7-A84B-439525FDE167}"/>
                </a:ext>
              </a:extLst>
            </p:cNvPr>
            <p:cNvSpPr/>
            <p:nvPr/>
          </p:nvSpPr>
          <p:spPr>
            <a:xfrm>
              <a:off x="9182755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C142F32-9344-41BD-ACEB-B0F2FC86C366}"/>
                </a:ext>
              </a:extLst>
            </p:cNvPr>
            <p:cNvSpPr/>
            <p:nvPr/>
          </p:nvSpPr>
          <p:spPr>
            <a:xfrm>
              <a:off x="9438477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B4883E7-A3E0-45EC-AF5F-F4F084E82942}"/>
                </a:ext>
              </a:extLst>
            </p:cNvPr>
            <p:cNvSpPr/>
            <p:nvPr/>
          </p:nvSpPr>
          <p:spPr>
            <a:xfrm>
              <a:off x="9686449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69B7E2FF-EDCA-4C74-9A32-2D9D894A5189}"/>
                </a:ext>
              </a:extLst>
            </p:cNvPr>
            <p:cNvSpPr/>
            <p:nvPr/>
          </p:nvSpPr>
          <p:spPr>
            <a:xfrm>
              <a:off x="9949921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AFC7F352-22C4-438C-BC96-2F6D5058815C}"/>
                </a:ext>
              </a:extLst>
            </p:cNvPr>
            <p:cNvSpPr/>
            <p:nvPr/>
          </p:nvSpPr>
          <p:spPr>
            <a:xfrm>
              <a:off x="10213389" y="130185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3AF5795-2201-45A8-94AD-9E21BF14D658}"/>
                </a:ext>
              </a:extLst>
            </p:cNvPr>
            <p:cNvSpPr/>
            <p:nvPr/>
          </p:nvSpPr>
          <p:spPr>
            <a:xfrm>
              <a:off x="193727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DC53289-BC19-41BB-A556-8CB8FD44B1E6}"/>
                </a:ext>
              </a:extLst>
            </p:cNvPr>
            <p:cNvSpPr/>
            <p:nvPr/>
          </p:nvSpPr>
          <p:spPr>
            <a:xfrm>
              <a:off x="449449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CE90A07-83BB-4B70-9475-7776AD0FC376}"/>
                </a:ext>
              </a:extLst>
            </p:cNvPr>
            <p:cNvSpPr/>
            <p:nvPr/>
          </p:nvSpPr>
          <p:spPr>
            <a:xfrm>
              <a:off x="697421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48A7833-A591-4312-B60B-B1EC5361DA50}"/>
                </a:ext>
              </a:extLst>
            </p:cNvPr>
            <p:cNvSpPr/>
            <p:nvPr/>
          </p:nvSpPr>
          <p:spPr>
            <a:xfrm>
              <a:off x="960893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6CD1D63-D861-404F-977C-E099CABF791C}"/>
                </a:ext>
              </a:extLst>
            </p:cNvPr>
            <p:cNvSpPr/>
            <p:nvPr/>
          </p:nvSpPr>
          <p:spPr>
            <a:xfrm>
              <a:off x="1224361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4FEA9B6-BDD4-4665-861D-4E1EF3E6C932}"/>
                </a:ext>
              </a:extLst>
            </p:cNvPr>
            <p:cNvSpPr/>
            <p:nvPr/>
          </p:nvSpPr>
          <p:spPr>
            <a:xfrm>
              <a:off x="1454256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CC4C5B8-6637-437A-A2CD-6A96CD33A29D}"/>
                </a:ext>
              </a:extLst>
            </p:cNvPr>
            <p:cNvSpPr/>
            <p:nvPr/>
          </p:nvSpPr>
          <p:spPr>
            <a:xfrm>
              <a:off x="1709978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5C3C6C5-91B8-4900-B204-12AD5B26F86B}"/>
                </a:ext>
              </a:extLst>
            </p:cNvPr>
            <p:cNvSpPr/>
            <p:nvPr/>
          </p:nvSpPr>
          <p:spPr>
            <a:xfrm>
              <a:off x="1957950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C3D281E-F3EF-4442-A90D-22C75D8F5E62}"/>
                </a:ext>
              </a:extLst>
            </p:cNvPr>
            <p:cNvSpPr/>
            <p:nvPr/>
          </p:nvSpPr>
          <p:spPr>
            <a:xfrm>
              <a:off x="2221422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9551E43-8EAA-434D-811A-B0074EB0CC49}"/>
                </a:ext>
              </a:extLst>
            </p:cNvPr>
            <p:cNvSpPr/>
            <p:nvPr/>
          </p:nvSpPr>
          <p:spPr>
            <a:xfrm>
              <a:off x="2484890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D2BD221-5023-40C7-9662-9CE560B707F4}"/>
                </a:ext>
              </a:extLst>
            </p:cNvPr>
            <p:cNvSpPr/>
            <p:nvPr/>
          </p:nvSpPr>
          <p:spPr>
            <a:xfrm>
              <a:off x="2753523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751A0CF-5C97-4A40-9F1A-06ADEA60A365}"/>
                </a:ext>
              </a:extLst>
            </p:cNvPr>
            <p:cNvSpPr/>
            <p:nvPr/>
          </p:nvSpPr>
          <p:spPr>
            <a:xfrm>
              <a:off x="3009245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2EC7C98-ACC9-4165-9BB5-008C733CFD6B}"/>
                </a:ext>
              </a:extLst>
            </p:cNvPr>
            <p:cNvSpPr/>
            <p:nvPr/>
          </p:nvSpPr>
          <p:spPr>
            <a:xfrm>
              <a:off x="3257217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B4E5B5C-9213-4F73-A052-07D68B3AA1D4}"/>
                </a:ext>
              </a:extLst>
            </p:cNvPr>
            <p:cNvSpPr/>
            <p:nvPr/>
          </p:nvSpPr>
          <p:spPr>
            <a:xfrm>
              <a:off x="3520689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65487D1-8ECC-4560-8D53-228CCADD7C4A}"/>
                </a:ext>
              </a:extLst>
            </p:cNvPr>
            <p:cNvSpPr/>
            <p:nvPr/>
          </p:nvSpPr>
          <p:spPr>
            <a:xfrm>
              <a:off x="3784157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EFA942C-61AE-4CD2-9A33-2C16D18CC91A}"/>
                </a:ext>
              </a:extLst>
            </p:cNvPr>
            <p:cNvSpPr/>
            <p:nvPr/>
          </p:nvSpPr>
          <p:spPr>
            <a:xfrm>
              <a:off x="4039872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0027E49-54B9-45A1-9964-3093D116C6F8}"/>
                </a:ext>
              </a:extLst>
            </p:cNvPr>
            <p:cNvSpPr/>
            <p:nvPr/>
          </p:nvSpPr>
          <p:spPr>
            <a:xfrm>
              <a:off x="4295594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FBE362B-EC0E-48A4-8225-6C5A1AA4916B}"/>
                </a:ext>
              </a:extLst>
            </p:cNvPr>
            <p:cNvSpPr/>
            <p:nvPr/>
          </p:nvSpPr>
          <p:spPr>
            <a:xfrm>
              <a:off x="4543566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9269392-A531-4D2F-AEA1-17D0370F1E77}"/>
                </a:ext>
              </a:extLst>
            </p:cNvPr>
            <p:cNvSpPr/>
            <p:nvPr/>
          </p:nvSpPr>
          <p:spPr>
            <a:xfrm>
              <a:off x="4807038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DFFE0F6-8F9F-4DC0-B3FA-26C35F56DA6F}"/>
                </a:ext>
              </a:extLst>
            </p:cNvPr>
            <p:cNvSpPr/>
            <p:nvPr/>
          </p:nvSpPr>
          <p:spPr>
            <a:xfrm>
              <a:off x="5070506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B644B7D6-A0F5-4A0F-A197-84B795C61281}"/>
                </a:ext>
              </a:extLst>
            </p:cNvPr>
            <p:cNvSpPr/>
            <p:nvPr/>
          </p:nvSpPr>
          <p:spPr>
            <a:xfrm>
              <a:off x="5336610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96CF42EC-AE58-4C1F-BCA0-B0CC4A01D16A}"/>
                </a:ext>
              </a:extLst>
            </p:cNvPr>
            <p:cNvSpPr/>
            <p:nvPr/>
          </p:nvSpPr>
          <p:spPr>
            <a:xfrm>
              <a:off x="5592332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EDAEF9C-DDBA-400B-9A7E-FF0769DAE3CC}"/>
                </a:ext>
              </a:extLst>
            </p:cNvPr>
            <p:cNvSpPr/>
            <p:nvPr/>
          </p:nvSpPr>
          <p:spPr>
            <a:xfrm>
              <a:off x="5840304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FD458F38-12BC-4DCD-A46D-2965028CBE2F}"/>
                </a:ext>
              </a:extLst>
            </p:cNvPr>
            <p:cNvSpPr/>
            <p:nvPr/>
          </p:nvSpPr>
          <p:spPr>
            <a:xfrm>
              <a:off x="6103776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D224417-5F14-4C73-BDF4-4F6E45E2D094}"/>
                </a:ext>
              </a:extLst>
            </p:cNvPr>
            <p:cNvSpPr/>
            <p:nvPr/>
          </p:nvSpPr>
          <p:spPr>
            <a:xfrm>
              <a:off x="6367244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083BC11-26CA-4919-8128-6A10DE5BC6B5}"/>
                </a:ext>
              </a:extLst>
            </p:cNvPr>
            <p:cNvSpPr/>
            <p:nvPr/>
          </p:nvSpPr>
          <p:spPr>
            <a:xfrm>
              <a:off x="6597139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40024BF1-83ED-4C66-AC57-547CB1A5E0F4}"/>
                </a:ext>
              </a:extLst>
            </p:cNvPr>
            <p:cNvSpPr/>
            <p:nvPr/>
          </p:nvSpPr>
          <p:spPr>
            <a:xfrm>
              <a:off x="6852861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62E3A28-40CF-4B38-A5C8-AF4ECFA3C7C6}"/>
                </a:ext>
              </a:extLst>
            </p:cNvPr>
            <p:cNvSpPr/>
            <p:nvPr/>
          </p:nvSpPr>
          <p:spPr>
            <a:xfrm>
              <a:off x="7100833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6E97C53-A4C5-42B5-BB17-9D60166F9D2F}"/>
                </a:ext>
              </a:extLst>
            </p:cNvPr>
            <p:cNvSpPr/>
            <p:nvPr/>
          </p:nvSpPr>
          <p:spPr>
            <a:xfrm>
              <a:off x="7364305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970C38DD-3A20-4A9E-83DE-24C32012EC42}"/>
                </a:ext>
              </a:extLst>
            </p:cNvPr>
            <p:cNvSpPr/>
            <p:nvPr/>
          </p:nvSpPr>
          <p:spPr>
            <a:xfrm>
              <a:off x="7627773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E9F17EE0-A743-4855-AD45-A08425B4A0A3}"/>
                </a:ext>
              </a:extLst>
            </p:cNvPr>
            <p:cNvSpPr/>
            <p:nvPr/>
          </p:nvSpPr>
          <p:spPr>
            <a:xfrm>
              <a:off x="7896406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CD7234A-1C8A-41E3-BE27-3E69E7DDEADA}"/>
                </a:ext>
              </a:extLst>
            </p:cNvPr>
            <p:cNvSpPr/>
            <p:nvPr/>
          </p:nvSpPr>
          <p:spPr>
            <a:xfrm>
              <a:off x="8152128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0FE116E5-FDB6-4737-9E16-560A2ADFB6F7}"/>
                </a:ext>
              </a:extLst>
            </p:cNvPr>
            <p:cNvSpPr/>
            <p:nvPr/>
          </p:nvSpPr>
          <p:spPr>
            <a:xfrm>
              <a:off x="8400100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509629D2-28CC-41D2-8BBA-A2EBC4BE2CBC}"/>
                </a:ext>
              </a:extLst>
            </p:cNvPr>
            <p:cNvSpPr/>
            <p:nvPr/>
          </p:nvSpPr>
          <p:spPr>
            <a:xfrm>
              <a:off x="8663572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5F29CC6D-64F9-4B6C-9C30-12DEA1510D1F}"/>
                </a:ext>
              </a:extLst>
            </p:cNvPr>
            <p:cNvSpPr/>
            <p:nvPr/>
          </p:nvSpPr>
          <p:spPr>
            <a:xfrm>
              <a:off x="8927040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F37F1C7-FF6B-4BDC-97A8-EBC055B7EC19}"/>
                </a:ext>
              </a:extLst>
            </p:cNvPr>
            <p:cNvSpPr/>
            <p:nvPr/>
          </p:nvSpPr>
          <p:spPr>
            <a:xfrm>
              <a:off x="9182755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81D0D86A-A99B-4A0E-871C-4DE330869852}"/>
                </a:ext>
              </a:extLst>
            </p:cNvPr>
            <p:cNvSpPr/>
            <p:nvPr/>
          </p:nvSpPr>
          <p:spPr>
            <a:xfrm>
              <a:off x="9438477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5D67E5E-44B1-407D-84B6-D05CCD6530F8}"/>
                </a:ext>
              </a:extLst>
            </p:cNvPr>
            <p:cNvSpPr/>
            <p:nvPr/>
          </p:nvSpPr>
          <p:spPr>
            <a:xfrm>
              <a:off x="9686449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44C6D-A380-4E9E-B15B-CAF46B433EC6}"/>
                </a:ext>
              </a:extLst>
            </p:cNvPr>
            <p:cNvSpPr/>
            <p:nvPr/>
          </p:nvSpPr>
          <p:spPr>
            <a:xfrm>
              <a:off x="9949921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49EA2AED-1D26-41A1-AB07-01C388ED8D8D}"/>
                </a:ext>
              </a:extLst>
            </p:cNvPr>
            <p:cNvSpPr/>
            <p:nvPr/>
          </p:nvSpPr>
          <p:spPr>
            <a:xfrm>
              <a:off x="10213389" y="154983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6502270-1014-4E74-87F9-3B13CF3A03BA}"/>
                </a:ext>
              </a:extLst>
            </p:cNvPr>
            <p:cNvSpPr/>
            <p:nvPr/>
          </p:nvSpPr>
          <p:spPr>
            <a:xfrm>
              <a:off x="193726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96682D8-55CB-46C7-8263-2230D45DCD9B}"/>
                </a:ext>
              </a:extLst>
            </p:cNvPr>
            <p:cNvSpPr/>
            <p:nvPr/>
          </p:nvSpPr>
          <p:spPr>
            <a:xfrm>
              <a:off x="449448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0915602-DD0C-451A-B923-C03F8FBDED2B}"/>
                </a:ext>
              </a:extLst>
            </p:cNvPr>
            <p:cNvSpPr/>
            <p:nvPr/>
          </p:nvSpPr>
          <p:spPr>
            <a:xfrm>
              <a:off x="697420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A7A88AE6-9573-4566-B626-DC5BC1B63548}"/>
                </a:ext>
              </a:extLst>
            </p:cNvPr>
            <p:cNvSpPr/>
            <p:nvPr/>
          </p:nvSpPr>
          <p:spPr>
            <a:xfrm>
              <a:off x="960892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A42AEAE-4DD0-4175-B097-5091FF9A5EC1}"/>
                </a:ext>
              </a:extLst>
            </p:cNvPr>
            <p:cNvSpPr/>
            <p:nvPr/>
          </p:nvSpPr>
          <p:spPr>
            <a:xfrm>
              <a:off x="1224360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0D4E16C9-AFFA-4D39-9522-DC28B684495C}"/>
                </a:ext>
              </a:extLst>
            </p:cNvPr>
            <p:cNvSpPr/>
            <p:nvPr/>
          </p:nvSpPr>
          <p:spPr>
            <a:xfrm>
              <a:off x="1454255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9D36A66-2D10-44C3-9B23-E99C08CEC03A}"/>
                </a:ext>
              </a:extLst>
            </p:cNvPr>
            <p:cNvSpPr/>
            <p:nvPr/>
          </p:nvSpPr>
          <p:spPr>
            <a:xfrm>
              <a:off x="1709977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5F8F994-4D68-4730-909C-69C1DFCCC399}"/>
                </a:ext>
              </a:extLst>
            </p:cNvPr>
            <p:cNvSpPr/>
            <p:nvPr/>
          </p:nvSpPr>
          <p:spPr>
            <a:xfrm>
              <a:off x="1957949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344B364-5A20-4D4C-BFFE-8D2D103A3842}"/>
                </a:ext>
              </a:extLst>
            </p:cNvPr>
            <p:cNvSpPr/>
            <p:nvPr/>
          </p:nvSpPr>
          <p:spPr>
            <a:xfrm>
              <a:off x="2221421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14F39DB-4681-4F8F-A9DD-F79B4EFA7D81}"/>
                </a:ext>
              </a:extLst>
            </p:cNvPr>
            <p:cNvSpPr/>
            <p:nvPr/>
          </p:nvSpPr>
          <p:spPr>
            <a:xfrm>
              <a:off x="2484889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2DD4C18F-54C2-45B5-B014-22CA60D9E531}"/>
                </a:ext>
              </a:extLst>
            </p:cNvPr>
            <p:cNvSpPr/>
            <p:nvPr/>
          </p:nvSpPr>
          <p:spPr>
            <a:xfrm>
              <a:off x="2753522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EB2B2DBE-EFFA-4F33-9FDC-4EBE581F6ABF}"/>
                </a:ext>
              </a:extLst>
            </p:cNvPr>
            <p:cNvSpPr/>
            <p:nvPr/>
          </p:nvSpPr>
          <p:spPr>
            <a:xfrm>
              <a:off x="3009244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254863F-A69B-4DFE-8607-5198908F9897}"/>
                </a:ext>
              </a:extLst>
            </p:cNvPr>
            <p:cNvSpPr/>
            <p:nvPr/>
          </p:nvSpPr>
          <p:spPr>
            <a:xfrm>
              <a:off x="3257216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10027B7B-27CB-43AD-A3F2-B303F98718AD}"/>
                </a:ext>
              </a:extLst>
            </p:cNvPr>
            <p:cNvSpPr/>
            <p:nvPr/>
          </p:nvSpPr>
          <p:spPr>
            <a:xfrm>
              <a:off x="3520688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8A65D32C-1E73-4CA7-A3D6-F3F7FDDC2EB1}"/>
                </a:ext>
              </a:extLst>
            </p:cNvPr>
            <p:cNvSpPr/>
            <p:nvPr/>
          </p:nvSpPr>
          <p:spPr>
            <a:xfrm>
              <a:off x="3784156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CF5E840E-67DE-49BF-B3D7-DC756150A0AC}"/>
                </a:ext>
              </a:extLst>
            </p:cNvPr>
            <p:cNvSpPr/>
            <p:nvPr/>
          </p:nvSpPr>
          <p:spPr>
            <a:xfrm>
              <a:off x="4039871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ED652F7F-5937-411C-8B4B-C1D0A1C45180}"/>
                </a:ext>
              </a:extLst>
            </p:cNvPr>
            <p:cNvSpPr/>
            <p:nvPr/>
          </p:nvSpPr>
          <p:spPr>
            <a:xfrm>
              <a:off x="4295593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3DAB425-18CF-4251-9FE1-183B73E7E3E1}"/>
                </a:ext>
              </a:extLst>
            </p:cNvPr>
            <p:cNvSpPr/>
            <p:nvPr/>
          </p:nvSpPr>
          <p:spPr>
            <a:xfrm>
              <a:off x="4543565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2246E80A-7D21-4F28-BAC6-69E5022CB054}"/>
                </a:ext>
              </a:extLst>
            </p:cNvPr>
            <p:cNvSpPr/>
            <p:nvPr/>
          </p:nvSpPr>
          <p:spPr>
            <a:xfrm>
              <a:off x="4807037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C3AC108B-9EB4-485E-AEBE-F1D6E3AA077C}"/>
                </a:ext>
              </a:extLst>
            </p:cNvPr>
            <p:cNvSpPr/>
            <p:nvPr/>
          </p:nvSpPr>
          <p:spPr>
            <a:xfrm>
              <a:off x="5070505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BF589FD6-1970-4D9F-9057-02401540E9A6}"/>
                </a:ext>
              </a:extLst>
            </p:cNvPr>
            <p:cNvSpPr/>
            <p:nvPr/>
          </p:nvSpPr>
          <p:spPr>
            <a:xfrm>
              <a:off x="5336609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C8C1328B-B64E-4EE9-B9C2-BBFFB84802B1}"/>
                </a:ext>
              </a:extLst>
            </p:cNvPr>
            <p:cNvSpPr/>
            <p:nvPr/>
          </p:nvSpPr>
          <p:spPr>
            <a:xfrm>
              <a:off x="5592331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A2E67ED-C70F-429E-86FE-333AB656D306}"/>
                </a:ext>
              </a:extLst>
            </p:cNvPr>
            <p:cNvSpPr/>
            <p:nvPr/>
          </p:nvSpPr>
          <p:spPr>
            <a:xfrm>
              <a:off x="5840303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D18A604-D3E4-489B-A2D5-ECDE580A0B10}"/>
                </a:ext>
              </a:extLst>
            </p:cNvPr>
            <p:cNvSpPr/>
            <p:nvPr/>
          </p:nvSpPr>
          <p:spPr>
            <a:xfrm>
              <a:off x="6103775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E351CB8D-8E0B-4801-92F7-5DADBBDF0087}"/>
                </a:ext>
              </a:extLst>
            </p:cNvPr>
            <p:cNvSpPr/>
            <p:nvPr/>
          </p:nvSpPr>
          <p:spPr>
            <a:xfrm>
              <a:off x="6367243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F3FA987F-4ADA-453C-994E-ECCF6AA7100E}"/>
                </a:ext>
              </a:extLst>
            </p:cNvPr>
            <p:cNvSpPr/>
            <p:nvPr/>
          </p:nvSpPr>
          <p:spPr>
            <a:xfrm>
              <a:off x="6597138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34FD8CF2-EB32-4CD2-81F0-B397AB0420E9}"/>
                </a:ext>
              </a:extLst>
            </p:cNvPr>
            <p:cNvSpPr/>
            <p:nvPr/>
          </p:nvSpPr>
          <p:spPr>
            <a:xfrm>
              <a:off x="6852860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98D6FC9-043C-4936-9A84-0BD941953744}"/>
                </a:ext>
              </a:extLst>
            </p:cNvPr>
            <p:cNvSpPr/>
            <p:nvPr/>
          </p:nvSpPr>
          <p:spPr>
            <a:xfrm>
              <a:off x="7100832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8B1E0AE9-E448-40F7-AD81-985CCE254514}"/>
                </a:ext>
              </a:extLst>
            </p:cNvPr>
            <p:cNvSpPr/>
            <p:nvPr/>
          </p:nvSpPr>
          <p:spPr>
            <a:xfrm>
              <a:off x="7364304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7038863-FAEB-455A-882C-0C7DCC4A9582}"/>
                </a:ext>
              </a:extLst>
            </p:cNvPr>
            <p:cNvSpPr/>
            <p:nvPr/>
          </p:nvSpPr>
          <p:spPr>
            <a:xfrm>
              <a:off x="7627772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4A3DD61-FCD6-4C0D-9006-0C67B36AD485}"/>
                </a:ext>
              </a:extLst>
            </p:cNvPr>
            <p:cNvSpPr/>
            <p:nvPr/>
          </p:nvSpPr>
          <p:spPr>
            <a:xfrm>
              <a:off x="7896405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D4B875-C204-4752-9A19-4164436B7AB7}"/>
                </a:ext>
              </a:extLst>
            </p:cNvPr>
            <p:cNvSpPr/>
            <p:nvPr/>
          </p:nvSpPr>
          <p:spPr>
            <a:xfrm>
              <a:off x="8152127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6739376-248F-4AFD-A901-4C4C31419F89}"/>
                </a:ext>
              </a:extLst>
            </p:cNvPr>
            <p:cNvSpPr/>
            <p:nvPr/>
          </p:nvSpPr>
          <p:spPr>
            <a:xfrm>
              <a:off x="8400099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D881B557-A2FC-46F7-B4DB-9F1D62BB6550}"/>
                </a:ext>
              </a:extLst>
            </p:cNvPr>
            <p:cNvSpPr/>
            <p:nvPr/>
          </p:nvSpPr>
          <p:spPr>
            <a:xfrm>
              <a:off x="8663571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F98DEC66-5AF0-4F80-95E2-FCD7EFDCD3C1}"/>
                </a:ext>
              </a:extLst>
            </p:cNvPr>
            <p:cNvSpPr/>
            <p:nvPr/>
          </p:nvSpPr>
          <p:spPr>
            <a:xfrm>
              <a:off x="8927039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5E98978-8DB9-45CC-AA53-A80FFFF3B757}"/>
                </a:ext>
              </a:extLst>
            </p:cNvPr>
            <p:cNvSpPr/>
            <p:nvPr/>
          </p:nvSpPr>
          <p:spPr>
            <a:xfrm>
              <a:off x="9182754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D568A1C-1F2D-4946-84E9-D6410F66C5E2}"/>
                </a:ext>
              </a:extLst>
            </p:cNvPr>
            <p:cNvSpPr/>
            <p:nvPr/>
          </p:nvSpPr>
          <p:spPr>
            <a:xfrm>
              <a:off x="9438476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28C7EF93-13D9-49EC-911E-B78FD6D026C8}"/>
                </a:ext>
              </a:extLst>
            </p:cNvPr>
            <p:cNvSpPr/>
            <p:nvPr/>
          </p:nvSpPr>
          <p:spPr>
            <a:xfrm>
              <a:off x="9686448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18E521B9-FBC3-421E-8AD8-9898C66F7F71}"/>
                </a:ext>
              </a:extLst>
            </p:cNvPr>
            <p:cNvSpPr/>
            <p:nvPr/>
          </p:nvSpPr>
          <p:spPr>
            <a:xfrm>
              <a:off x="9949920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A6BF6855-ED34-4D7B-9F20-CB451E791707}"/>
                </a:ext>
              </a:extLst>
            </p:cNvPr>
            <p:cNvSpPr/>
            <p:nvPr/>
          </p:nvSpPr>
          <p:spPr>
            <a:xfrm>
              <a:off x="10213388" y="1797804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5B05FAD0-CDC8-4AE0-A3EB-3664996D69CE}"/>
                </a:ext>
              </a:extLst>
            </p:cNvPr>
            <p:cNvSpPr/>
            <p:nvPr/>
          </p:nvSpPr>
          <p:spPr>
            <a:xfrm>
              <a:off x="193725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71343D51-565A-4922-9920-30634E01D616}"/>
                </a:ext>
              </a:extLst>
            </p:cNvPr>
            <p:cNvSpPr/>
            <p:nvPr/>
          </p:nvSpPr>
          <p:spPr>
            <a:xfrm>
              <a:off x="449447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939869B1-3124-40E0-A9B2-D43B36862996}"/>
                </a:ext>
              </a:extLst>
            </p:cNvPr>
            <p:cNvSpPr/>
            <p:nvPr/>
          </p:nvSpPr>
          <p:spPr>
            <a:xfrm>
              <a:off x="697419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1A1192B0-988B-456C-A060-69857F80A38E}"/>
                </a:ext>
              </a:extLst>
            </p:cNvPr>
            <p:cNvSpPr/>
            <p:nvPr/>
          </p:nvSpPr>
          <p:spPr>
            <a:xfrm>
              <a:off x="960891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7F5BD54E-0413-45DD-B0CC-E3D5C1B475C8}"/>
                </a:ext>
              </a:extLst>
            </p:cNvPr>
            <p:cNvSpPr/>
            <p:nvPr/>
          </p:nvSpPr>
          <p:spPr>
            <a:xfrm>
              <a:off x="1224359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DD20C49A-FDB7-4194-B0CF-91FFC0060AE0}"/>
                </a:ext>
              </a:extLst>
            </p:cNvPr>
            <p:cNvSpPr/>
            <p:nvPr/>
          </p:nvSpPr>
          <p:spPr>
            <a:xfrm>
              <a:off x="1454254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155C723-DCFA-41A6-BF71-7B65E9C2D178}"/>
                </a:ext>
              </a:extLst>
            </p:cNvPr>
            <p:cNvSpPr/>
            <p:nvPr/>
          </p:nvSpPr>
          <p:spPr>
            <a:xfrm>
              <a:off x="1709976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68E7CED5-4462-4346-A0FF-A40C238952B1}"/>
                </a:ext>
              </a:extLst>
            </p:cNvPr>
            <p:cNvSpPr/>
            <p:nvPr/>
          </p:nvSpPr>
          <p:spPr>
            <a:xfrm>
              <a:off x="1957948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DDEBA291-65B6-4E4F-BD36-C8490AD9E81B}"/>
                </a:ext>
              </a:extLst>
            </p:cNvPr>
            <p:cNvSpPr/>
            <p:nvPr/>
          </p:nvSpPr>
          <p:spPr>
            <a:xfrm>
              <a:off x="2221420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D35A88C4-EEE2-4087-A966-D8D88E2E0748}"/>
                </a:ext>
              </a:extLst>
            </p:cNvPr>
            <p:cNvSpPr/>
            <p:nvPr/>
          </p:nvSpPr>
          <p:spPr>
            <a:xfrm>
              <a:off x="2484888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E3A3023E-BB50-46B2-83A4-ADD6DDAD9BE1}"/>
                </a:ext>
              </a:extLst>
            </p:cNvPr>
            <p:cNvSpPr/>
            <p:nvPr/>
          </p:nvSpPr>
          <p:spPr>
            <a:xfrm>
              <a:off x="2753521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22A861FB-C7E2-4F99-B249-F943901627DA}"/>
                </a:ext>
              </a:extLst>
            </p:cNvPr>
            <p:cNvSpPr/>
            <p:nvPr/>
          </p:nvSpPr>
          <p:spPr>
            <a:xfrm>
              <a:off x="3009243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FE112AE1-AB3F-4D44-905F-9AAA2528E40A}"/>
                </a:ext>
              </a:extLst>
            </p:cNvPr>
            <p:cNvSpPr/>
            <p:nvPr/>
          </p:nvSpPr>
          <p:spPr>
            <a:xfrm>
              <a:off x="3257215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B05DE6D8-44DC-416E-822B-FB0B878B483E}"/>
                </a:ext>
              </a:extLst>
            </p:cNvPr>
            <p:cNvSpPr/>
            <p:nvPr/>
          </p:nvSpPr>
          <p:spPr>
            <a:xfrm>
              <a:off x="3520687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7CDFFB1-4FDB-473B-A8CC-4F36D005A9BB}"/>
                </a:ext>
              </a:extLst>
            </p:cNvPr>
            <p:cNvSpPr/>
            <p:nvPr/>
          </p:nvSpPr>
          <p:spPr>
            <a:xfrm>
              <a:off x="3784155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9EF9E2D-079A-42C8-A7DA-238295286B60}"/>
                </a:ext>
              </a:extLst>
            </p:cNvPr>
            <p:cNvSpPr/>
            <p:nvPr/>
          </p:nvSpPr>
          <p:spPr>
            <a:xfrm>
              <a:off x="4039870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11436D21-7AF2-4EEA-90BD-19540BD0AE3D}"/>
                </a:ext>
              </a:extLst>
            </p:cNvPr>
            <p:cNvSpPr/>
            <p:nvPr/>
          </p:nvSpPr>
          <p:spPr>
            <a:xfrm>
              <a:off x="4295592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0B1603BB-CDDF-47FF-A366-A4857D4E8DDD}"/>
                </a:ext>
              </a:extLst>
            </p:cNvPr>
            <p:cNvSpPr/>
            <p:nvPr/>
          </p:nvSpPr>
          <p:spPr>
            <a:xfrm>
              <a:off x="4543564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4B0FF3AA-DD61-48DE-8C9C-5DBDE0E78AE6}"/>
                </a:ext>
              </a:extLst>
            </p:cNvPr>
            <p:cNvSpPr/>
            <p:nvPr/>
          </p:nvSpPr>
          <p:spPr>
            <a:xfrm>
              <a:off x="4807036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4E227B4-FADD-4E77-BB0C-270099C8088B}"/>
                </a:ext>
              </a:extLst>
            </p:cNvPr>
            <p:cNvSpPr/>
            <p:nvPr/>
          </p:nvSpPr>
          <p:spPr>
            <a:xfrm>
              <a:off x="5070504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1261219C-2E5E-4057-91BE-FA4FAEDA4431}"/>
                </a:ext>
              </a:extLst>
            </p:cNvPr>
            <p:cNvSpPr/>
            <p:nvPr/>
          </p:nvSpPr>
          <p:spPr>
            <a:xfrm>
              <a:off x="5336608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92210CC0-76C9-4588-AB65-B58A1818C581}"/>
                </a:ext>
              </a:extLst>
            </p:cNvPr>
            <p:cNvSpPr/>
            <p:nvPr/>
          </p:nvSpPr>
          <p:spPr>
            <a:xfrm>
              <a:off x="5592330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84D7D331-938C-42E6-ACF9-B28DD7179852}"/>
                </a:ext>
              </a:extLst>
            </p:cNvPr>
            <p:cNvSpPr/>
            <p:nvPr/>
          </p:nvSpPr>
          <p:spPr>
            <a:xfrm>
              <a:off x="5840302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5FC552D-C43A-43F0-BF83-8FA207AE3D5D}"/>
                </a:ext>
              </a:extLst>
            </p:cNvPr>
            <p:cNvSpPr/>
            <p:nvPr/>
          </p:nvSpPr>
          <p:spPr>
            <a:xfrm>
              <a:off x="6103774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92EFF25F-27B4-45CB-9A1E-C4EBCD07B92F}"/>
                </a:ext>
              </a:extLst>
            </p:cNvPr>
            <p:cNvSpPr/>
            <p:nvPr/>
          </p:nvSpPr>
          <p:spPr>
            <a:xfrm>
              <a:off x="6367242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2D512601-3927-46F7-BAA0-936E93F26C36}"/>
                </a:ext>
              </a:extLst>
            </p:cNvPr>
            <p:cNvSpPr/>
            <p:nvPr/>
          </p:nvSpPr>
          <p:spPr>
            <a:xfrm>
              <a:off x="6597137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C2AF0768-A20D-4084-94DF-D8C8C9DFB623}"/>
                </a:ext>
              </a:extLst>
            </p:cNvPr>
            <p:cNvSpPr/>
            <p:nvPr/>
          </p:nvSpPr>
          <p:spPr>
            <a:xfrm>
              <a:off x="6852859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C1171B5-C86F-441B-8904-E5F2D3515B25}"/>
                </a:ext>
              </a:extLst>
            </p:cNvPr>
            <p:cNvSpPr/>
            <p:nvPr/>
          </p:nvSpPr>
          <p:spPr>
            <a:xfrm>
              <a:off x="7100831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D1291B-6A5A-4EFF-819E-46FA1EC457E7}"/>
                </a:ext>
              </a:extLst>
            </p:cNvPr>
            <p:cNvSpPr/>
            <p:nvPr/>
          </p:nvSpPr>
          <p:spPr>
            <a:xfrm>
              <a:off x="7364303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65838C0-758E-43F8-A0D9-9BB042D93550}"/>
                </a:ext>
              </a:extLst>
            </p:cNvPr>
            <p:cNvSpPr/>
            <p:nvPr/>
          </p:nvSpPr>
          <p:spPr>
            <a:xfrm>
              <a:off x="7627771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7FEEAE0-52C3-416E-A6B4-30BAC0C2064A}"/>
                </a:ext>
              </a:extLst>
            </p:cNvPr>
            <p:cNvSpPr/>
            <p:nvPr/>
          </p:nvSpPr>
          <p:spPr>
            <a:xfrm>
              <a:off x="7896404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511B69EB-480E-4B6F-B317-8F6059E5FF50}"/>
                </a:ext>
              </a:extLst>
            </p:cNvPr>
            <p:cNvSpPr/>
            <p:nvPr/>
          </p:nvSpPr>
          <p:spPr>
            <a:xfrm>
              <a:off x="8152126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7CDA8328-B14A-4E91-BAB9-E60D39A3999D}"/>
                </a:ext>
              </a:extLst>
            </p:cNvPr>
            <p:cNvSpPr/>
            <p:nvPr/>
          </p:nvSpPr>
          <p:spPr>
            <a:xfrm>
              <a:off x="8400098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77760F31-8751-4ADC-A503-17C48D3F2974}"/>
                </a:ext>
              </a:extLst>
            </p:cNvPr>
            <p:cNvSpPr/>
            <p:nvPr/>
          </p:nvSpPr>
          <p:spPr>
            <a:xfrm>
              <a:off x="8663570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FBE56234-6248-4163-9B68-FFA3D20F4034}"/>
                </a:ext>
              </a:extLst>
            </p:cNvPr>
            <p:cNvSpPr/>
            <p:nvPr/>
          </p:nvSpPr>
          <p:spPr>
            <a:xfrm>
              <a:off x="8927038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A005B024-5C36-4480-8C80-603AA1F1FB43}"/>
                </a:ext>
              </a:extLst>
            </p:cNvPr>
            <p:cNvSpPr/>
            <p:nvPr/>
          </p:nvSpPr>
          <p:spPr>
            <a:xfrm>
              <a:off x="9182753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76B3F408-8B04-406E-AA0A-7DEAEB838499}"/>
                </a:ext>
              </a:extLst>
            </p:cNvPr>
            <p:cNvSpPr/>
            <p:nvPr/>
          </p:nvSpPr>
          <p:spPr>
            <a:xfrm>
              <a:off x="9438475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4D37B2EC-9499-4754-9ACA-7353F94CF3B7}"/>
                </a:ext>
              </a:extLst>
            </p:cNvPr>
            <p:cNvSpPr/>
            <p:nvPr/>
          </p:nvSpPr>
          <p:spPr>
            <a:xfrm>
              <a:off x="9686447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DF4E3942-27F8-4AEA-B104-C645D628B16B}"/>
                </a:ext>
              </a:extLst>
            </p:cNvPr>
            <p:cNvSpPr/>
            <p:nvPr/>
          </p:nvSpPr>
          <p:spPr>
            <a:xfrm>
              <a:off x="9949919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717322E0-549A-4F3B-91E5-10E825DCCEFD}"/>
                </a:ext>
              </a:extLst>
            </p:cNvPr>
            <p:cNvSpPr/>
            <p:nvPr/>
          </p:nvSpPr>
          <p:spPr>
            <a:xfrm>
              <a:off x="10213387" y="2045777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11C66116-CE52-4C8F-A2DC-96B758A38E60}"/>
                </a:ext>
              </a:extLst>
            </p:cNvPr>
            <p:cNvSpPr/>
            <p:nvPr/>
          </p:nvSpPr>
          <p:spPr>
            <a:xfrm>
              <a:off x="193725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98DC1601-A540-4172-ACBA-22DFCA6B1F9D}"/>
                </a:ext>
              </a:extLst>
            </p:cNvPr>
            <p:cNvSpPr/>
            <p:nvPr/>
          </p:nvSpPr>
          <p:spPr>
            <a:xfrm>
              <a:off x="449447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8611246B-EEED-4CB2-930B-18D8B84E9B32}"/>
                </a:ext>
              </a:extLst>
            </p:cNvPr>
            <p:cNvSpPr/>
            <p:nvPr/>
          </p:nvSpPr>
          <p:spPr>
            <a:xfrm>
              <a:off x="697419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A80196D-5850-4CB5-8C83-46546C80105A}"/>
                </a:ext>
              </a:extLst>
            </p:cNvPr>
            <p:cNvSpPr/>
            <p:nvPr/>
          </p:nvSpPr>
          <p:spPr>
            <a:xfrm>
              <a:off x="960891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49890D1-503A-424E-9FDE-304204531423}"/>
                </a:ext>
              </a:extLst>
            </p:cNvPr>
            <p:cNvSpPr/>
            <p:nvPr/>
          </p:nvSpPr>
          <p:spPr>
            <a:xfrm>
              <a:off x="1224359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FB45F729-87C9-4E7F-A520-9F84A38D7FAF}"/>
                </a:ext>
              </a:extLst>
            </p:cNvPr>
            <p:cNvSpPr/>
            <p:nvPr/>
          </p:nvSpPr>
          <p:spPr>
            <a:xfrm>
              <a:off x="1454254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0CCFD2DD-3BB4-4C25-9CF8-3DE6C19A2ACE}"/>
                </a:ext>
              </a:extLst>
            </p:cNvPr>
            <p:cNvSpPr/>
            <p:nvPr/>
          </p:nvSpPr>
          <p:spPr>
            <a:xfrm>
              <a:off x="1709976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CBF5433F-F234-4EF3-9D31-9888C023246F}"/>
                </a:ext>
              </a:extLst>
            </p:cNvPr>
            <p:cNvSpPr/>
            <p:nvPr/>
          </p:nvSpPr>
          <p:spPr>
            <a:xfrm>
              <a:off x="1957948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5B43406-2387-4B44-B168-6D0635BF32B6}"/>
                </a:ext>
              </a:extLst>
            </p:cNvPr>
            <p:cNvSpPr/>
            <p:nvPr/>
          </p:nvSpPr>
          <p:spPr>
            <a:xfrm>
              <a:off x="2221420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91692781-EDB3-41B6-B81F-081EE47263B7}"/>
                </a:ext>
              </a:extLst>
            </p:cNvPr>
            <p:cNvSpPr/>
            <p:nvPr/>
          </p:nvSpPr>
          <p:spPr>
            <a:xfrm>
              <a:off x="2484888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F58AD8EC-4AEB-4E53-A677-635363C1E519}"/>
                </a:ext>
              </a:extLst>
            </p:cNvPr>
            <p:cNvSpPr/>
            <p:nvPr/>
          </p:nvSpPr>
          <p:spPr>
            <a:xfrm>
              <a:off x="2753521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8B63409C-FE68-4457-B424-C7A1082EDA66}"/>
                </a:ext>
              </a:extLst>
            </p:cNvPr>
            <p:cNvSpPr/>
            <p:nvPr/>
          </p:nvSpPr>
          <p:spPr>
            <a:xfrm>
              <a:off x="3009243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A5075A50-87F3-444D-A371-3D77EFAA2907}"/>
                </a:ext>
              </a:extLst>
            </p:cNvPr>
            <p:cNvSpPr/>
            <p:nvPr/>
          </p:nvSpPr>
          <p:spPr>
            <a:xfrm>
              <a:off x="3257215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32CDC192-9275-4939-9207-46CD8EA4E4F4}"/>
                </a:ext>
              </a:extLst>
            </p:cNvPr>
            <p:cNvSpPr/>
            <p:nvPr/>
          </p:nvSpPr>
          <p:spPr>
            <a:xfrm>
              <a:off x="3520687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7E87954-0567-4E30-84AA-0F4E3259151E}"/>
                </a:ext>
              </a:extLst>
            </p:cNvPr>
            <p:cNvSpPr/>
            <p:nvPr/>
          </p:nvSpPr>
          <p:spPr>
            <a:xfrm>
              <a:off x="3784155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9474136B-F258-46DB-ABDD-536E2B210892}"/>
                </a:ext>
              </a:extLst>
            </p:cNvPr>
            <p:cNvSpPr/>
            <p:nvPr/>
          </p:nvSpPr>
          <p:spPr>
            <a:xfrm>
              <a:off x="4039870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BAC6F043-36FD-4262-82FD-FECA68C2B762}"/>
                </a:ext>
              </a:extLst>
            </p:cNvPr>
            <p:cNvSpPr/>
            <p:nvPr/>
          </p:nvSpPr>
          <p:spPr>
            <a:xfrm>
              <a:off x="4295592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C6C8503D-FB3C-4E0C-ACDE-D93A64070498}"/>
                </a:ext>
              </a:extLst>
            </p:cNvPr>
            <p:cNvSpPr/>
            <p:nvPr/>
          </p:nvSpPr>
          <p:spPr>
            <a:xfrm>
              <a:off x="4543564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8AB90725-D2C4-4ED5-A3FF-7848768CC916}"/>
                </a:ext>
              </a:extLst>
            </p:cNvPr>
            <p:cNvSpPr/>
            <p:nvPr/>
          </p:nvSpPr>
          <p:spPr>
            <a:xfrm>
              <a:off x="4807036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50A579D1-87E8-4888-ADF5-47AB55D080DB}"/>
                </a:ext>
              </a:extLst>
            </p:cNvPr>
            <p:cNvSpPr/>
            <p:nvPr/>
          </p:nvSpPr>
          <p:spPr>
            <a:xfrm>
              <a:off x="5070504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5117BDF2-DC7A-4AEF-9835-CB8A664B7BCE}"/>
                </a:ext>
              </a:extLst>
            </p:cNvPr>
            <p:cNvSpPr/>
            <p:nvPr/>
          </p:nvSpPr>
          <p:spPr>
            <a:xfrm>
              <a:off x="5336608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176EC15F-71B9-44AA-B2DC-F703786BA058}"/>
                </a:ext>
              </a:extLst>
            </p:cNvPr>
            <p:cNvSpPr/>
            <p:nvPr/>
          </p:nvSpPr>
          <p:spPr>
            <a:xfrm>
              <a:off x="5592330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B55A7D63-D9C4-4118-95D1-A001AB77E090}"/>
                </a:ext>
              </a:extLst>
            </p:cNvPr>
            <p:cNvSpPr/>
            <p:nvPr/>
          </p:nvSpPr>
          <p:spPr>
            <a:xfrm>
              <a:off x="5840302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A1416B55-23BD-4E32-91E6-F7695629437D}"/>
                </a:ext>
              </a:extLst>
            </p:cNvPr>
            <p:cNvSpPr/>
            <p:nvPr/>
          </p:nvSpPr>
          <p:spPr>
            <a:xfrm>
              <a:off x="6103774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3799A80-2766-4A86-9C80-5C7A5C96E197}"/>
                </a:ext>
              </a:extLst>
            </p:cNvPr>
            <p:cNvSpPr/>
            <p:nvPr/>
          </p:nvSpPr>
          <p:spPr>
            <a:xfrm>
              <a:off x="6367242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3C5D288D-783F-422F-8296-602EE317C13F}"/>
                </a:ext>
              </a:extLst>
            </p:cNvPr>
            <p:cNvSpPr/>
            <p:nvPr/>
          </p:nvSpPr>
          <p:spPr>
            <a:xfrm>
              <a:off x="6597137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310A3F13-5515-4D87-AB6E-E6C8FC32F76A}"/>
                </a:ext>
              </a:extLst>
            </p:cNvPr>
            <p:cNvSpPr/>
            <p:nvPr/>
          </p:nvSpPr>
          <p:spPr>
            <a:xfrm>
              <a:off x="6852859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089B79D1-172C-4804-8699-CD4E35F69F27}"/>
                </a:ext>
              </a:extLst>
            </p:cNvPr>
            <p:cNvSpPr/>
            <p:nvPr/>
          </p:nvSpPr>
          <p:spPr>
            <a:xfrm>
              <a:off x="7100831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8DFDF738-D748-4798-9D6E-E74460244E84}"/>
                </a:ext>
              </a:extLst>
            </p:cNvPr>
            <p:cNvSpPr/>
            <p:nvPr/>
          </p:nvSpPr>
          <p:spPr>
            <a:xfrm>
              <a:off x="7364303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5059EF73-13A7-4269-B104-D72AEF012D6D}"/>
                </a:ext>
              </a:extLst>
            </p:cNvPr>
            <p:cNvSpPr/>
            <p:nvPr/>
          </p:nvSpPr>
          <p:spPr>
            <a:xfrm>
              <a:off x="7627771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DFD1181B-421D-4CFF-9352-9FD9862E4FFF}"/>
                </a:ext>
              </a:extLst>
            </p:cNvPr>
            <p:cNvSpPr/>
            <p:nvPr/>
          </p:nvSpPr>
          <p:spPr>
            <a:xfrm>
              <a:off x="7896404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D4EEAB31-F0FF-4649-8C80-64984F3A4B0C}"/>
                </a:ext>
              </a:extLst>
            </p:cNvPr>
            <p:cNvSpPr/>
            <p:nvPr/>
          </p:nvSpPr>
          <p:spPr>
            <a:xfrm>
              <a:off x="8152126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52B59C11-1513-4E8F-A71E-5B6C9D613B25}"/>
                </a:ext>
              </a:extLst>
            </p:cNvPr>
            <p:cNvSpPr/>
            <p:nvPr/>
          </p:nvSpPr>
          <p:spPr>
            <a:xfrm>
              <a:off x="8400098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8AF2123-2361-4477-8F7A-CDDCA29CB169}"/>
                </a:ext>
              </a:extLst>
            </p:cNvPr>
            <p:cNvSpPr/>
            <p:nvPr/>
          </p:nvSpPr>
          <p:spPr>
            <a:xfrm>
              <a:off x="8663570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A0EA23A8-FEBD-4B5E-A98D-0888EEE472F6}"/>
                </a:ext>
              </a:extLst>
            </p:cNvPr>
            <p:cNvSpPr/>
            <p:nvPr/>
          </p:nvSpPr>
          <p:spPr>
            <a:xfrm>
              <a:off x="8927038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BE145126-59BF-4583-B9BC-0BC1F706E3F2}"/>
                </a:ext>
              </a:extLst>
            </p:cNvPr>
            <p:cNvSpPr/>
            <p:nvPr/>
          </p:nvSpPr>
          <p:spPr>
            <a:xfrm>
              <a:off x="9182753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BC3FE560-5410-4B03-8969-AF208894D3B9}"/>
                </a:ext>
              </a:extLst>
            </p:cNvPr>
            <p:cNvSpPr/>
            <p:nvPr/>
          </p:nvSpPr>
          <p:spPr>
            <a:xfrm>
              <a:off x="9438475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ABE4FCDF-1D77-4FED-A884-DE1050AD3C0F}"/>
                </a:ext>
              </a:extLst>
            </p:cNvPr>
            <p:cNvSpPr/>
            <p:nvPr/>
          </p:nvSpPr>
          <p:spPr>
            <a:xfrm>
              <a:off x="9686447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5EAF76AD-C5BA-4356-96B5-32F47CF1E276}"/>
                </a:ext>
              </a:extLst>
            </p:cNvPr>
            <p:cNvSpPr/>
            <p:nvPr/>
          </p:nvSpPr>
          <p:spPr>
            <a:xfrm>
              <a:off x="9949919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EE3203B-6761-4A42-9ECE-BE59E43138BB}"/>
                </a:ext>
              </a:extLst>
            </p:cNvPr>
            <p:cNvSpPr/>
            <p:nvPr/>
          </p:nvSpPr>
          <p:spPr>
            <a:xfrm>
              <a:off x="10213387" y="229375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5376D3CC-7F7B-404A-BAD0-57FEA74630B7}"/>
                </a:ext>
              </a:extLst>
            </p:cNvPr>
            <p:cNvSpPr/>
            <p:nvPr/>
          </p:nvSpPr>
          <p:spPr>
            <a:xfrm>
              <a:off x="193725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699C8E3-899F-4A09-B06D-D1983B90A4D1}"/>
                </a:ext>
              </a:extLst>
            </p:cNvPr>
            <p:cNvSpPr/>
            <p:nvPr/>
          </p:nvSpPr>
          <p:spPr>
            <a:xfrm>
              <a:off x="449447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134CF54-BC87-4F55-95C8-BE0F24064AEC}"/>
                </a:ext>
              </a:extLst>
            </p:cNvPr>
            <p:cNvSpPr/>
            <p:nvPr/>
          </p:nvSpPr>
          <p:spPr>
            <a:xfrm>
              <a:off x="697419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009B6824-85FC-4DFA-BBDD-7C92EBAE03DB}"/>
                </a:ext>
              </a:extLst>
            </p:cNvPr>
            <p:cNvSpPr/>
            <p:nvPr/>
          </p:nvSpPr>
          <p:spPr>
            <a:xfrm>
              <a:off x="960891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D501A32-CF3B-42E3-8222-B5CD4511E6FB}"/>
                </a:ext>
              </a:extLst>
            </p:cNvPr>
            <p:cNvSpPr/>
            <p:nvPr/>
          </p:nvSpPr>
          <p:spPr>
            <a:xfrm>
              <a:off x="1224359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26D545-7CD7-4747-8B46-FF75C41114C1}"/>
                </a:ext>
              </a:extLst>
            </p:cNvPr>
            <p:cNvSpPr/>
            <p:nvPr/>
          </p:nvSpPr>
          <p:spPr>
            <a:xfrm>
              <a:off x="1454254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7527517-3592-4003-A9B0-14A785A4CD9A}"/>
                </a:ext>
              </a:extLst>
            </p:cNvPr>
            <p:cNvSpPr/>
            <p:nvPr/>
          </p:nvSpPr>
          <p:spPr>
            <a:xfrm>
              <a:off x="1709976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650BE5F1-1A29-489F-A477-35B868F3EEA2}"/>
                </a:ext>
              </a:extLst>
            </p:cNvPr>
            <p:cNvSpPr/>
            <p:nvPr/>
          </p:nvSpPr>
          <p:spPr>
            <a:xfrm>
              <a:off x="1957948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A230EC6-C861-40C6-A9B7-C6A0D669F306}"/>
                </a:ext>
              </a:extLst>
            </p:cNvPr>
            <p:cNvSpPr/>
            <p:nvPr/>
          </p:nvSpPr>
          <p:spPr>
            <a:xfrm>
              <a:off x="2221420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123F645-2DDB-4AE3-9C93-79B0BF979EAE}"/>
                </a:ext>
              </a:extLst>
            </p:cNvPr>
            <p:cNvSpPr/>
            <p:nvPr/>
          </p:nvSpPr>
          <p:spPr>
            <a:xfrm>
              <a:off x="2484888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EA4AED0B-DFB8-4811-A5DA-D938856FB3E9}"/>
                </a:ext>
              </a:extLst>
            </p:cNvPr>
            <p:cNvSpPr/>
            <p:nvPr/>
          </p:nvSpPr>
          <p:spPr>
            <a:xfrm>
              <a:off x="2753521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314FA149-6B10-4A18-ADCA-14DEAFF37AA9}"/>
                </a:ext>
              </a:extLst>
            </p:cNvPr>
            <p:cNvSpPr/>
            <p:nvPr/>
          </p:nvSpPr>
          <p:spPr>
            <a:xfrm>
              <a:off x="3009243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B41F4CF-D5B3-4FF3-8148-3E90DF8A1DB8}"/>
                </a:ext>
              </a:extLst>
            </p:cNvPr>
            <p:cNvSpPr/>
            <p:nvPr/>
          </p:nvSpPr>
          <p:spPr>
            <a:xfrm>
              <a:off x="3257215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6D54E8B-8F0C-49E1-9F57-1A1051214829}"/>
                </a:ext>
              </a:extLst>
            </p:cNvPr>
            <p:cNvSpPr/>
            <p:nvPr/>
          </p:nvSpPr>
          <p:spPr>
            <a:xfrm>
              <a:off x="3520687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10A47F8B-85C7-4946-AE87-1FFB8CEFEF4B}"/>
                </a:ext>
              </a:extLst>
            </p:cNvPr>
            <p:cNvSpPr/>
            <p:nvPr/>
          </p:nvSpPr>
          <p:spPr>
            <a:xfrm>
              <a:off x="3784155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D57524B4-8847-4DFF-90AE-A44160723C88}"/>
                </a:ext>
              </a:extLst>
            </p:cNvPr>
            <p:cNvSpPr/>
            <p:nvPr/>
          </p:nvSpPr>
          <p:spPr>
            <a:xfrm>
              <a:off x="4039870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4FE3AFD-C6B7-452F-AC2F-ADE7AA89C348}"/>
                </a:ext>
              </a:extLst>
            </p:cNvPr>
            <p:cNvSpPr/>
            <p:nvPr/>
          </p:nvSpPr>
          <p:spPr>
            <a:xfrm>
              <a:off x="4295592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CEA4DBBD-1BED-4E98-877B-C0D62096E5AB}"/>
                </a:ext>
              </a:extLst>
            </p:cNvPr>
            <p:cNvSpPr/>
            <p:nvPr/>
          </p:nvSpPr>
          <p:spPr>
            <a:xfrm>
              <a:off x="4543564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2EDE7E87-A7EE-4C44-8BD1-E63E840509DD}"/>
                </a:ext>
              </a:extLst>
            </p:cNvPr>
            <p:cNvSpPr/>
            <p:nvPr/>
          </p:nvSpPr>
          <p:spPr>
            <a:xfrm>
              <a:off x="4807036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EDF231BD-9209-4140-90E8-470139C8142E}"/>
                </a:ext>
              </a:extLst>
            </p:cNvPr>
            <p:cNvSpPr/>
            <p:nvPr/>
          </p:nvSpPr>
          <p:spPr>
            <a:xfrm>
              <a:off x="5070504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9ACA95C-4AC9-4FD0-9631-28EA8CB88F73}"/>
                </a:ext>
              </a:extLst>
            </p:cNvPr>
            <p:cNvSpPr/>
            <p:nvPr/>
          </p:nvSpPr>
          <p:spPr>
            <a:xfrm>
              <a:off x="5336608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F29D3F4-9AB0-47F8-850A-6690B8497477}"/>
                </a:ext>
              </a:extLst>
            </p:cNvPr>
            <p:cNvSpPr/>
            <p:nvPr/>
          </p:nvSpPr>
          <p:spPr>
            <a:xfrm>
              <a:off x="5592330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B78E3183-EF4E-4FC1-83A9-333501A59CB6}"/>
                </a:ext>
              </a:extLst>
            </p:cNvPr>
            <p:cNvSpPr/>
            <p:nvPr/>
          </p:nvSpPr>
          <p:spPr>
            <a:xfrm>
              <a:off x="5840302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7DD5CB8F-32D2-4421-9A90-0C72E0252D61}"/>
                </a:ext>
              </a:extLst>
            </p:cNvPr>
            <p:cNvSpPr/>
            <p:nvPr/>
          </p:nvSpPr>
          <p:spPr>
            <a:xfrm>
              <a:off x="6103774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12F1A7CD-A93E-42B1-80A3-B86D7F3A8D76}"/>
                </a:ext>
              </a:extLst>
            </p:cNvPr>
            <p:cNvSpPr/>
            <p:nvPr/>
          </p:nvSpPr>
          <p:spPr>
            <a:xfrm>
              <a:off x="6367242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037280F2-133E-4805-93FA-CD504933BFD9}"/>
                </a:ext>
              </a:extLst>
            </p:cNvPr>
            <p:cNvSpPr/>
            <p:nvPr/>
          </p:nvSpPr>
          <p:spPr>
            <a:xfrm>
              <a:off x="6597137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802EFAE4-5E23-499C-91DC-B89CF3913AE0}"/>
                </a:ext>
              </a:extLst>
            </p:cNvPr>
            <p:cNvSpPr/>
            <p:nvPr/>
          </p:nvSpPr>
          <p:spPr>
            <a:xfrm>
              <a:off x="6852859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A818DD25-0904-40D3-B1BE-234B590D50E1}"/>
                </a:ext>
              </a:extLst>
            </p:cNvPr>
            <p:cNvSpPr/>
            <p:nvPr/>
          </p:nvSpPr>
          <p:spPr>
            <a:xfrm>
              <a:off x="7100831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6D9ED91-E2A4-43BE-9C5A-7C918CAEF94F}"/>
                </a:ext>
              </a:extLst>
            </p:cNvPr>
            <p:cNvSpPr/>
            <p:nvPr/>
          </p:nvSpPr>
          <p:spPr>
            <a:xfrm>
              <a:off x="7364303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EF930529-0F3E-454B-8082-DBF346A06322}"/>
                </a:ext>
              </a:extLst>
            </p:cNvPr>
            <p:cNvSpPr/>
            <p:nvPr/>
          </p:nvSpPr>
          <p:spPr>
            <a:xfrm>
              <a:off x="7627771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43C913D5-9038-4E8E-A45D-18D691A42DE6}"/>
                </a:ext>
              </a:extLst>
            </p:cNvPr>
            <p:cNvSpPr/>
            <p:nvPr/>
          </p:nvSpPr>
          <p:spPr>
            <a:xfrm>
              <a:off x="7896404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C4222969-B681-4FB7-A93E-16E7CFB2104E}"/>
                </a:ext>
              </a:extLst>
            </p:cNvPr>
            <p:cNvSpPr/>
            <p:nvPr/>
          </p:nvSpPr>
          <p:spPr>
            <a:xfrm>
              <a:off x="8152126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DD536A35-3813-4044-9BB4-73341E49CD61}"/>
                </a:ext>
              </a:extLst>
            </p:cNvPr>
            <p:cNvSpPr/>
            <p:nvPr/>
          </p:nvSpPr>
          <p:spPr>
            <a:xfrm>
              <a:off x="8400098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A2B8289-A940-4E29-AA2D-16E1DB82D35E}"/>
                </a:ext>
              </a:extLst>
            </p:cNvPr>
            <p:cNvSpPr/>
            <p:nvPr/>
          </p:nvSpPr>
          <p:spPr>
            <a:xfrm>
              <a:off x="8663570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E3864ED-21CD-450C-A731-E0E17CF25D76}"/>
                </a:ext>
              </a:extLst>
            </p:cNvPr>
            <p:cNvSpPr/>
            <p:nvPr/>
          </p:nvSpPr>
          <p:spPr>
            <a:xfrm>
              <a:off x="8927038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0AD1C897-7CAD-4C3D-9910-EED6B55DABF0}"/>
                </a:ext>
              </a:extLst>
            </p:cNvPr>
            <p:cNvSpPr/>
            <p:nvPr/>
          </p:nvSpPr>
          <p:spPr>
            <a:xfrm>
              <a:off x="9182753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A8D5CE-8C44-4437-B708-8C3BDC54DA8A}"/>
                </a:ext>
              </a:extLst>
            </p:cNvPr>
            <p:cNvSpPr/>
            <p:nvPr/>
          </p:nvSpPr>
          <p:spPr>
            <a:xfrm>
              <a:off x="9438475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F9296F0C-21A3-4446-8920-EE69A9740C32}"/>
                </a:ext>
              </a:extLst>
            </p:cNvPr>
            <p:cNvSpPr/>
            <p:nvPr/>
          </p:nvSpPr>
          <p:spPr>
            <a:xfrm>
              <a:off x="9686447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945607F7-1525-485C-9E08-972FEC74DBC0}"/>
                </a:ext>
              </a:extLst>
            </p:cNvPr>
            <p:cNvSpPr/>
            <p:nvPr/>
          </p:nvSpPr>
          <p:spPr>
            <a:xfrm>
              <a:off x="9949919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46757A36-6B09-4DAF-BB13-6E62B9840E8E}"/>
                </a:ext>
              </a:extLst>
            </p:cNvPr>
            <p:cNvSpPr/>
            <p:nvPr/>
          </p:nvSpPr>
          <p:spPr>
            <a:xfrm>
              <a:off x="10213387" y="254172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417D692D-D37F-4536-B0B4-E89E5FA5DCC2}"/>
                </a:ext>
              </a:extLst>
            </p:cNvPr>
            <p:cNvSpPr/>
            <p:nvPr/>
          </p:nvSpPr>
          <p:spPr>
            <a:xfrm>
              <a:off x="193724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7213D4B9-DAF2-458B-964E-65CE24498DA0}"/>
                </a:ext>
              </a:extLst>
            </p:cNvPr>
            <p:cNvSpPr/>
            <p:nvPr/>
          </p:nvSpPr>
          <p:spPr>
            <a:xfrm>
              <a:off x="449446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4036E782-D0E4-4BD2-A7FE-2662F1955293}"/>
                </a:ext>
              </a:extLst>
            </p:cNvPr>
            <p:cNvSpPr/>
            <p:nvPr/>
          </p:nvSpPr>
          <p:spPr>
            <a:xfrm>
              <a:off x="697418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80CA16B3-5ED8-42E5-9070-B0D66A0E9EEE}"/>
                </a:ext>
              </a:extLst>
            </p:cNvPr>
            <p:cNvSpPr/>
            <p:nvPr/>
          </p:nvSpPr>
          <p:spPr>
            <a:xfrm>
              <a:off x="960890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20507C07-C290-4814-948C-6D885E669326}"/>
                </a:ext>
              </a:extLst>
            </p:cNvPr>
            <p:cNvSpPr/>
            <p:nvPr/>
          </p:nvSpPr>
          <p:spPr>
            <a:xfrm>
              <a:off x="1224358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4A458362-E57E-474E-B259-0DDA3C8D001E}"/>
                </a:ext>
              </a:extLst>
            </p:cNvPr>
            <p:cNvSpPr/>
            <p:nvPr/>
          </p:nvSpPr>
          <p:spPr>
            <a:xfrm>
              <a:off x="1454253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7950050F-FDE4-4621-B7BE-E0C667B93BA0}"/>
                </a:ext>
              </a:extLst>
            </p:cNvPr>
            <p:cNvSpPr/>
            <p:nvPr/>
          </p:nvSpPr>
          <p:spPr>
            <a:xfrm>
              <a:off x="1709975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64CC15F7-FF66-4280-B3D6-1268A315F6B3}"/>
                </a:ext>
              </a:extLst>
            </p:cNvPr>
            <p:cNvSpPr/>
            <p:nvPr/>
          </p:nvSpPr>
          <p:spPr>
            <a:xfrm>
              <a:off x="1957947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88B0C3FE-85C0-4B2F-B9AB-45A88D1BC4C4}"/>
                </a:ext>
              </a:extLst>
            </p:cNvPr>
            <p:cNvSpPr/>
            <p:nvPr/>
          </p:nvSpPr>
          <p:spPr>
            <a:xfrm>
              <a:off x="2221419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7C583CEF-AAFF-4612-AB8E-D67BCBD29F7C}"/>
                </a:ext>
              </a:extLst>
            </p:cNvPr>
            <p:cNvSpPr/>
            <p:nvPr/>
          </p:nvSpPr>
          <p:spPr>
            <a:xfrm>
              <a:off x="2484887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7BDD0F82-CEC0-4ADA-912E-ACE3339F75B3}"/>
                </a:ext>
              </a:extLst>
            </p:cNvPr>
            <p:cNvSpPr/>
            <p:nvPr/>
          </p:nvSpPr>
          <p:spPr>
            <a:xfrm>
              <a:off x="2753520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3BC0A842-C139-4FBA-A73D-91A8839E250A}"/>
                </a:ext>
              </a:extLst>
            </p:cNvPr>
            <p:cNvSpPr/>
            <p:nvPr/>
          </p:nvSpPr>
          <p:spPr>
            <a:xfrm>
              <a:off x="3009242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94B466EF-AC05-4CA2-A54C-9360842D97D5}"/>
                </a:ext>
              </a:extLst>
            </p:cNvPr>
            <p:cNvSpPr/>
            <p:nvPr/>
          </p:nvSpPr>
          <p:spPr>
            <a:xfrm>
              <a:off x="3257214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7EC80EEC-AB21-456F-8858-BC3DB4127EA9}"/>
                </a:ext>
              </a:extLst>
            </p:cNvPr>
            <p:cNvSpPr/>
            <p:nvPr/>
          </p:nvSpPr>
          <p:spPr>
            <a:xfrm>
              <a:off x="3520686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8C32C0FC-9D55-4D69-84C2-A404086210E2}"/>
                </a:ext>
              </a:extLst>
            </p:cNvPr>
            <p:cNvSpPr/>
            <p:nvPr/>
          </p:nvSpPr>
          <p:spPr>
            <a:xfrm>
              <a:off x="3784154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354A1FE2-F65B-4130-B1AC-09DD56A61DCF}"/>
                </a:ext>
              </a:extLst>
            </p:cNvPr>
            <p:cNvSpPr/>
            <p:nvPr/>
          </p:nvSpPr>
          <p:spPr>
            <a:xfrm>
              <a:off x="4039869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50ADE652-092D-45DE-802B-E7F0099E1293}"/>
                </a:ext>
              </a:extLst>
            </p:cNvPr>
            <p:cNvSpPr/>
            <p:nvPr/>
          </p:nvSpPr>
          <p:spPr>
            <a:xfrm>
              <a:off x="4295591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F4C1C692-05D3-4EC7-BA0D-693645705755}"/>
                </a:ext>
              </a:extLst>
            </p:cNvPr>
            <p:cNvSpPr/>
            <p:nvPr/>
          </p:nvSpPr>
          <p:spPr>
            <a:xfrm>
              <a:off x="4543563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67BDBD4B-0A31-42EA-8DAD-E08382A48138}"/>
                </a:ext>
              </a:extLst>
            </p:cNvPr>
            <p:cNvSpPr/>
            <p:nvPr/>
          </p:nvSpPr>
          <p:spPr>
            <a:xfrm>
              <a:off x="4807035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FED0389F-71E9-47A1-95DD-DAA7A30F06BF}"/>
                </a:ext>
              </a:extLst>
            </p:cNvPr>
            <p:cNvSpPr/>
            <p:nvPr/>
          </p:nvSpPr>
          <p:spPr>
            <a:xfrm>
              <a:off x="5070503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AC77A952-3680-421E-818E-143795DFCB36}"/>
                </a:ext>
              </a:extLst>
            </p:cNvPr>
            <p:cNvSpPr/>
            <p:nvPr/>
          </p:nvSpPr>
          <p:spPr>
            <a:xfrm>
              <a:off x="5336607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A6093289-F3A9-4045-9868-5F9C0A50E943}"/>
                </a:ext>
              </a:extLst>
            </p:cNvPr>
            <p:cNvSpPr/>
            <p:nvPr/>
          </p:nvSpPr>
          <p:spPr>
            <a:xfrm>
              <a:off x="5592329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F8579E03-0647-472D-8E2C-80FD0FFC17A0}"/>
                </a:ext>
              </a:extLst>
            </p:cNvPr>
            <p:cNvSpPr/>
            <p:nvPr/>
          </p:nvSpPr>
          <p:spPr>
            <a:xfrm>
              <a:off x="5840301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F6115FAE-AE37-40A9-B7F8-477319128799}"/>
                </a:ext>
              </a:extLst>
            </p:cNvPr>
            <p:cNvSpPr/>
            <p:nvPr/>
          </p:nvSpPr>
          <p:spPr>
            <a:xfrm>
              <a:off x="6103773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CE2CBE8B-9155-4466-BED5-90137825C17C}"/>
                </a:ext>
              </a:extLst>
            </p:cNvPr>
            <p:cNvSpPr/>
            <p:nvPr/>
          </p:nvSpPr>
          <p:spPr>
            <a:xfrm>
              <a:off x="6367241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681F8764-4FDE-466D-A3BE-C3453076CB0C}"/>
                </a:ext>
              </a:extLst>
            </p:cNvPr>
            <p:cNvSpPr/>
            <p:nvPr/>
          </p:nvSpPr>
          <p:spPr>
            <a:xfrm>
              <a:off x="6597136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0F6A01F1-7F26-4685-9CAA-A5C4720189BC}"/>
                </a:ext>
              </a:extLst>
            </p:cNvPr>
            <p:cNvSpPr/>
            <p:nvPr/>
          </p:nvSpPr>
          <p:spPr>
            <a:xfrm>
              <a:off x="6852858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9957AC58-1AA3-45CB-A12C-9B12BD3AB958}"/>
                </a:ext>
              </a:extLst>
            </p:cNvPr>
            <p:cNvSpPr/>
            <p:nvPr/>
          </p:nvSpPr>
          <p:spPr>
            <a:xfrm>
              <a:off x="7100830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EBA00A55-5121-452B-BD94-49A75FC25415}"/>
                </a:ext>
              </a:extLst>
            </p:cNvPr>
            <p:cNvSpPr/>
            <p:nvPr/>
          </p:nvSpPr>
          <p:spPr>
            <a:xfrm>
              <a:off x="7364302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937CF037-B180-440D-A9EB-EB7E159DECE7}"/>
                </a:ext>
              </a:extLst>
            </p:cNvPr>
            <p:cNvSpPr/>
            <p:nvPr/>
          </p:nvSpPr>
          <p:spPr>
            <a:xfrm>
              <a:off x="7627770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3C05EA8-FD64-4029-A4A2-382935416932}"/>
                </a:ext>
              </a:extLst>
            </p:cNvPr>
            <p:cNvSpPr/>
            <p:nvPr/>
          </p:nvSpPr>
          <p:spPr>
            <a:xfrm>
              <a:off x="7896403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73D5CD4-2C27-4F94-94C4-005E4CF36174}"/>
                </a:ext>
              </a:extLst>
            </p:cNvPr>
            <p:cNvSpPr/>
            <p:nvPr/>
          </p:nvSpPr>
          <p:spPr>
            <a:xfrm>
              <a:off x="8152125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893BDBCB-3844-4A1D-B229-7DA19D1EC55F}"/>
                </a:ext>
              </a:extLst>
            </p:cNvPr>
            <p:cNvSpPr/>
            <p:nvPr/>
          </p:nvSpPr>
          <p:spPr>
            <a:xfrm>
              <a:off x="8400097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211B3BFE-2FC6-4C3E-94C2-B4778A2CBFBF}"/>
                </a:ext>
              </a:extLst>
            </p:cNvPr>
            <p:cNvSpPr/>
            <p:nvPr/>
          </p:nvSpPr>
          <p:spPr>
            <a:xfrm>
              <a:off x="8663569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FA6D2C83-17FA-4445-A235-484BC8C3F15A}"/>
                </a:ext>
              </a:extLst>
            </p:cNvPr>
            <p:cNvSpPr/>
            <p:nvPr/>
          </p:nvSpPr>
          <p:spPr>
            <a:xfrm>
              <a:off x="8927037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F829F359-1EAC-4519-9B80-37F77C4EC004}"/>
                </a:ext>
              </a:extLst>
            </p:cNvPr>
            <p:cNvSpPr/>
            <p:nvPr/>
          </p:nvSpPr>
          <p:spPr>
            <a:xfrm>
              <a:off x="9182752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E569ACBA-F377-4713-ACB1-FF5A2882C240}"/>
                </a:ext>
              </a:extLst>
            </p:cNvPr>
            <p:cNvSpPr/>
            <p:nvPr/>
          </p:nvSpPr>
          <p:spPr>
            <a:xfrm>
              <a:off x="9438474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EE0BF916-C8D6-4D98-A489-ECED7907D821}"/>
                </a:ext>
              </a:extLst>
            </p:cNvPr>
            <p:cNvSpPr/>
            <p:nvPr/>
          </p:nvSpPr>
          <p:spPr>
            <a:xfrm>
              <a:off x="9686446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E3B3F57D-AD40-4061-9F75-CDACBE879C3C}"/>
                </a:ext>
              </a:extLst>
            </p:cNvPr>
            <p:cNvSpPr/>
            <p:nvPr/>
          </p:nvSpPr>
          <p:spPr>
            <a:xfrm>
              <a:off x="9949918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E34CE494-129F-4FF9-AEDB-9805151FC395}"/>
                </a:ext>
              </a:extLst>
            </p:cNvPr>
            <p:cNvSpPr/>
            <p:nvPr/>
          </p:nvSpPr>
          <p:spPr>
            <a:xfrm>
              <a:off x="10213386" y="278969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F3DEE867-580E-468F-88A2-3A509B3B274E}"/>
                </a:ext>
              </a:extLst>
            </p:cNvPr>
            <p:cNvSpPr/>
            <p:nvPr/>
          </p:nvSpPr>
          <p:spPr>
            <a:xfrm>
              <a:off x="193723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F450F2F-E27C-41FC-A847-3581C0251681}"/>
                </a:ext>
              </a:extLst>
            </p:cNvPr>
            <p:cNvSpPr/>
            <p:nvPr/>
          </p:nvSpPr>
          <p:spPr>
            <a:xfrm>
              <a:off x="449445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213D7DB5-A917-4D31-B96D-73E4E1C8F300}"/>
                </a:ext>
              </a:extLst>
            </p:cNvPr>
            <p:cNvSpPr/>
            <p:nvPr/>
          </p:nvSpPr>
          <p:spPr>
            <a:xfrm>
              <a:off x="697417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67981DF2-EFC0-48F8-9A38-577116817A9B}"/>
                </a:ext>
              </a:extLst>
            </p:cNvPr>
            <p:cNvSpPr/>
            <p:nvPr/>
          </p:nvSpPr>
          <p:spPr>
            <a:xfrm>
              <a:off x="960889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CCA932A7-522E-4130-A6E6-F28692AAFE5B}"/>
                </a:ext>
              </a:extLst>
            </p:cNvPr>
            <p:cNvSpPr/>
            <p:nvPr/>
          </p:nvSpPr>
          <p:spPr>
            <a:xfrm>
              <a:off x="1224357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68427527-095A-4240-A67D-8E4FAAA6FFDC}"/>
                </a:ext>
              </a:extLst>
            </p:cNvPr>
            <p:cNvSpPr/>
            <p:nvPr/>
          </p:nvSpPr>
          <p:spPr>
            <a:xfrm>
              <a:off x="1454252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B0820F80-B369-4689-996D-4255E633C27A}"/>
                </a:ext>
              </a:extLst>
            </p:cNvPr>
            <p:cNvSpPr/>
            <p:nvPr/>
          </p:nvSpPr>
          <p:spPr>
            <a:xfrm>
              <a:off x="1709974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C9FE4024-8B58-440D-8DEF-FA389C5BD8CB}"/>
                </a:ext>
              </a:extLst>
            </p:cNvPr>
            <p:cNvSpPr/>
            <p:nvPr/>
          </p:nvSpPr>
          <p:spPr>
            <a:xfrm>
              <a:off x="1957946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22598E57-E53D-490E-B9BF-86FF24B714A9}"/>
                </a:ext>
              </a:extLst>
            </p:cNvPr>
            <p:cNvSpPr/>
            <p:nvPr/>
          </p:nvSpPr>
          <p:spPr>
            <a:xfrm>
              <a:off x="2221418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70EF6CC1-19D8-440A-A235-357A49A86E1C}"/>
                </a:ext>
              </a:extLst>
            </p:cNvPr>
            <p:cNvSpPr/>
            <p:nvPr/>
          </p:nvSpPr>
          <p:spPr>
            <a:xfrm>
              <a:off x="2484886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FB587384-F793-4635-A367-AA9BEA3C38D0}"/>
                </a:ext>
              </a:extLst>
            </p:cNvPr>
            <p:cNvSpPr/>
            <p:nvPr/>
          </p:nvSpPr>
          <p:spPr>
            <a:xfrm>
              <a:off x="2753519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AFBBB7A-D5A8-4E81-9868-0FC7EBCB99AE}"/>
                </a:ext>
              </a:extLst>
            </p:cNvPr>
            <p:cNvSpPr/>
            <p:nvPr/>
          </p:nvSpPr>
          <p:spPr>
            <a:xfrm>
              <a:off x="3009241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FE9E70EE-CFBC-4C79-896B-9585C6710FBD}"/>
                </a:ext>
              </a:extLst>
            </p:cNvPr>
            <p:cNvSpPr/>
            <p:nvPr/>
          </p:nvSpPr>
          <p:spPr>
            <a:xfrm>
              <a:off x="3257213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85D31F0C-C51F-4008-B7FC-1CDF020BB3A2}"/>
                </a:ext>
              </a:extLst>
            </p:cNvPr>
            <p:cNvSpPr/>
            <p:nvPr/>
          </p:nvSpPr>
          <p:spPr>
            <a:xfrm>
              <a:off x="3520685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E31C65B7-5831-41CA-88BE-C04DCBC8FB20}"/>
                </a:ext>
              </a:extLst>
            </p:cNvPr>
            <p:cNvSpPr/>
            <p:nvPr/>
          </p:nvSpPr>
          <p:spPr>
            <a:xfrm>
              <a:off x="3784153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7BCA4950-86C4-43A3-8E76-EC644F45F420}"/>
                </a:ext>
              </a:extLst>
            </p:cNvPr>
            <p:cNvSpPr/>
            <p:nvPr/>
          </p:nvSpPr>
          <p:spPr>
            <a:xfrm>
              <a:off x="4039868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D95A9105-DF66-4BCF-ADFA-D48F9A9CF960}"/>
                </a:ext>
              </a:extLst>
            </p:cNvPr>
            <p:cNvSpPr/>
            <p:nvPr/>
          </p:nvSpPr>
          <p:spPr>
            <a:xfrm>
              <a:off x="4295590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0F374A9B-0E1A-4484-988E-0A7F8C6CE707}"/>
                </a:ext>
              </a:extLst>
            </p:cNvPr>
            <p:cNvSpPr/>
            <p:nvPr/>
          </p:nvSpPr>
          <p:spPr>
            <a:xfrm>
              <a:off x="4543562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E54A7E29-164C-4F6C-881F-FCD86A1448E8}"/>
                </a:ext>
              </a:extLst>
            </p:cNvPr>
            <p:cNvSpPr/>
            <p:nvPr/>
          </p:nvSpPr>
          <p:spPr>
            <a:xfrm>
              <a:off x="4807034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18F05A63-9C67-43B1-8D22-4BD73C68C7D7}"/>
                </a:ext>
              </a:extLst>
            </p:cNvPr>
            <p:cNvSpPr/>
            <p:nvPr/>
          </p:nvSpPr>
          <p:spPr>
            <a:xfrm>
              <a:off x="5070502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186D2FBE-EFED-41E3-AAB1-AABF135E10D9}"/>
                </a:ext>
              </a:extLst>
            </p:cNvPr>
            <p:cNvSpPr/>
            <p:nvPr/>
          </p:nvSpPr>
          <p:spPr>
            <a:xfrm>
              <a:off x="5336606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1E4BA3B8-65F7-4340-87F5-383162DF333E}"/>
                </a:ext>
              </a:extLst>
            </p:cNvPr>
            <p:cNvSpPr/>
            <p:nvPr/>
          </p:nvSpPr>
          <p:spPr>
            <a:xfrm>
              <a:off x="5592328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9EFADBC-963C-4235-A109-7CE5DF887902}"/>
                </a:ext>
              </a:extLst>
            </p:cNvPr>
            <p:cNvSpPr/>
            <p:nvPr/>
          </p:nvSpPr>
          <p:spPr>
            <a:xfrm>
              <a:off x="5840300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1C659BFE-8778-4C66-96B8-C3AE0D36B32F}"/>
                </a:ext>
              </a:extLst>
            </p:cNvPr>
            <p:cNvSpPr/>
            <p:nvPr/>
          </p:nvSpPr>
          <p:spPr>
            <a:xfrm>
              <a:off x="6103772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31366D62-A2B0-412E-9B7E-CD369ADB1C06}"/>
                </a:ext>
              </a:extLst>
            </p:cNvPr>
            <p:cNvSpPr/>
            <p:nvPr/>
          </p:nvSpPr>
          <p:spPr>
            <a:xfrm>
              <a:off x="6367240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9FC5FCC-DB8E-4F86-B4D9-E20BE187F154}"/>
                </a:ext>
              </a:extLst>
            </p:cNvPr>
            <p:cNvSpPr/>
            <p:nvPr/>
          </p:nvSpPr>
          <p:spPr>
            <a:xfrm>
              <a:off x="6597135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FADD52BE-DF8F-4502-8D04-22CD9521C673}"/>
                </a:ext>
              </a:extLst>
            </p:cNvPr>
            <p:cNvSpPr/>
            <p:nvPr/>
          </p:nvSpPr>
          <p:spPr>
            <a:xfrm>
              <a:off x="6852857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3F8D624E-C7B5-4FF7-81BA-3ED714E7A9AF}"/>
                </a:ext>
              </a:extLst>
            </p:cNvPr>
            <p:cNvSpPr/>
            <p:nvPr/>
          </p:nvSpPr>
          <p:spPr>
            <a:xfrm>
              <a:off x="7100829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D1B0DBB-AAD4-4F06-B392-3CF2729B8481}"/>
                </a:ext>
              </a:extLst>
            </p:cNvPr>
            <p:cNvSpPr/>
            <p:nvPr/>
          </p:nvSpPr>
          <p:spPr>
            <a:xfrm>
              <a:off x="7364301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FC890CDB-AD66-4A02-A652-E16C19D320AA}"/>
                </a:ext>
              </a:extLst>
            </p:cNvPr>
            <p:cNvSpPr/>
            <p:nvPr/>
          </p:nvSpPr>
          <p:spPr>
            <a:xfrm>
              <a:off x="7627769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DF0D7A96-A8C8-4914-A92A-B7140F69364F}"/>
                </a:ext>
              </a:extLst>
            </p:cNvPr>
            <p:cNvSpPr/>
            <p:nvPr/>
          </p:nvSpPr>
          <p:spPr>
            <a:xfrm>
              <a:off x="7896402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4287305F-6B9B-4A78-A24E-5B706994ED42}"/>
                </a:ext>
              </a:extLst>
            </p:cNvPr>
            <p:cNvSpPr/>
            <p:nvPr/>
          </p:nvSpPr>
          <p:spPr>
            <a:xfrm>
              <a:off x="8152124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7BC6DE93-7CA6-4693-994C-1AE13F624319}"/>
                </a:ext>
              </a:extLst>
            </p:cNvPr>
            <p:cNvSpPr/>
            <p:nvPr/>
          </p:nvSpPr>
          <p:spPr>
            <a:xfrm>
              <a:off x="8400096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2DF6C433-EBDC-4E0D-B293-14FA15E95905}"/>
                </a:ext>
              </a:extLst>
            </p:cNvPr>
            <p:cNvSpPr/>
            <p:nvPr/>
          </p:nvSpPr>
          <p:spPr>
            <a:xfrm>
              <a:off x="8663568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BC058E94-B780-41D6-B29D-78CD9A1FE059}"/>
                </a:ext>
              </a:extLst>
            </p:cNvPr>
            <p:cNvSpPr/>
            <p:nvPr/>
          </p:nvSpPr>
          <p:spPr>
            <a:xfrm>
              <a:off x="8927036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617257D-63B7-4473-B7ED-7201C7FC6711}"/>
                </a:ext>
              </a:extLst>
            </p:cNvPr>
            <p:cNvSpPr/>
            <p:nvPr/>
          </p:nvSpPr>
          <p:spPr>
            <a:xfrm>
              <a:off x="9182751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D7BECD92-CAA6-4F33-96CF-7C8C3CBF4766}"/>
                </a:ext>
              </a:extLst>
            </p:cNvPr>
            <p:cNvSpPr/>
            <p:nvPr/>
          </p:nvSpPr>
          <p:spPr>
            <a:xfrm>
              <a:off x="9438473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F10DD6B5-3609-4329-9715-D53E0ABDA561}"/>
                </a:ext>
              </a:extLst>
            </p:cNvPr>
            <p:cNvSpPr/>
            <p:nvPr/>
          </p:nvSpPr>
          <p:spPr>
            <a:xfrm>
              <a:off x="9686445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04B589C-B8F8-4E24-B814-0E9D1647961C}"/>
                </a:ext>
              </a:extLst>
            </p:cNvPr>
            <p:cNvSpPr/>
            <p:nvPr/>
          </p:nvSpPr>
          <p:spPr>
            <a:xfrm>
              <a:off x="9949917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B96C9DB5-3A9E-4A6B-AA72-3920C9E610C9}"/>
                </a:ext>
              </a:extLst>
            </p:cNvPr>
            <p:cNvSpPr/>
            <p:nvPr/>
          </p:nvSpPr>
          <p:spPr>
            <a:xfrm>
              <a:off x="10213385" y="303766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E49CE0AE-118E-46D5-8E39-009F3034C420}"/>
                </a:ext>
              </a:extLst>
            </p:cNvPr>
            <p:cNvSpPr/>
            <p:nvPr/>
          </p:nvSpPr>
          <p:spPr>
            <a:xfrm>
              <a:off x="193724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C02F1E51-8827-4FF6-8D05-3F083D3CE428}"/>
                </a:ext>
              </a:extLst>
            </p:cNvPr>
            <p:cNvSpPr/>
            <p:nvPr/>
          </p:nvSpPr>
          <p:spPr>
            <a:xfrm>
              <a:off x="449446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B3310F81-3764-4FAA-8847-6E292F6D216F}"/>
                </a:ext>
              </a:extLst>
            </p:cNvPr>
            <p:cNvSpPr/>
            <p:nvPr/>
          </p:nvSpPr>
          <p:spPr>
            <a:xfrm>
              <a:off x="697418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258A34C8-AD7B-45F1-BE5E-2C9FB02243F4}"/>
                </a:ext>
              </a:extLst>
            </p:cNvPr>
            <p:cNvSpPr/>
            <p:nvPr/>
          </p:nvSpPr>
          <p:spPr>
            <a:xfrm>
              <a:off x="960890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E51A246A-2805-4320-AC7F-376AADF00FDC}"/>
                </a:ext>
              </a:extLst>
            </p:cNvPr>
            <p:cNvSpPr/>
            <p:nvPr/>
          </p:nvSpPr>
          <p:spPr>
            <a:xfrm>
              <a:off x="1224358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FBE34AFD-F243-4FBC-9687-9AB5A38BB13A}"/>
                </a:ext>
              </a:extLst>
            </p:cNvPr>
            <p:cNvSpPr/>
            <p:nvPr/>
          </p:nvSpPr>
          <p:spPr>
            <a:xfrm>
              <a:off x="1454253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CB8844D9-4812-4B43-BBCA-7298BD63F52D}"/>
                </a:ext>
              </a:extLst>
            </p:cNvPr>
            <p:cNvSpPr/>
            <p:nvPr/>
          </p:nvSpPr>
          <p:spPr>
            <a:xfrm>
              <a:off x="1709975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B146F510-FC14-4B78-9582-35DE7B6F0260}"/>
                </a:ext>
              </a:extLst>
            </p:cNvPr>
            <p:cNvSpPr/>
            <p:nvPr/>
          </p:nvSpPr>
          <p:spPr>
            <a:xfrm>
              <a:off x="1957947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DD7AC769-A301-4663-A321-E06570ECACEB}"/>
                </a:ext>
              </a:extLst>
            </p:cNvPr>
            <p:cNvSpPr/>
            <p:nvPr/>
          </p:nvSpPr>
          <p:spPr>
            <a:xfrm>
              <a:off x="2221419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152001EE-281E-4A7B-B659-80A2DE260C3B}"/>
                </a:ext>
              </a:extLst>
            </p:cNvPr>
            <p:cNvSpPr/>
            <p:nvPr/>
          </p:nvSpPr>
          <p:spPr>
            <a:xfrm>
              <a:off x="2484887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57AEDD74-6CC7-4A9A-BE57-92868980AD24}"/>
                </a:ext>
              </a:extLst>
            </p:cNvPr>
            <p:cNvSpPr/>
            <p:nvPr/>
          </p:nvSpPr>
          <p:spPr>
            <a:xfrm>
              <a:off x="2753520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840E8406-8BE3-4CA2-B0D4-C817BCF833C5}"/>
                </a:ext>
              </a:extLst>
            </p:cNvPr>
            <p:cNvSpPr/>
            <p:nvPr/>
          </p:nvSpPr>
          <p:spPr>
            <a:xfrm>
              <a:off x="3009242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559DFC21-F758-4272-9624-14F7AE05B5C6}"/>
                </a:ext>
              </a:extLst>
            </p:cNvPr>
            <p:cNvSpPr/>
            <p:nvPr/>
          </p:nvSpPr>
          <p:spPr>
            <a:xfrm>
              <a:off x="3257214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5A1406BF-1BB1-485F-A6F0-1843978ACBF4}"/>
                </a:ext>
              </a:extLst>
            </p:cNvPr>
            <p:cNvSpPr/>
            <p:nvPr/>
          </p:nvSpPr>
          <p:spPr>
            <a:xfrm>
              <a:off x="3520686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87600160-2B7D-4747-AC88-ED2441CFF6A0}"/>
                </a:ext>
              </a:extLst>
            </p:cNvPr>
            <p:cNvSpPr/>
            <p:nvPr/>
          </p:nvSpPr>
          <p:spPr>
            <a:xfrm>
              <a:off x="3784154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C0ADBB61-F369-4B96-88F9-6D3B360CA64E}"/>
                </a:ext>
              </a:extLst>
            </p:cNvPr>
            <p:cNvSpPr/>
            <p:nvPr/>
          </p:nvSpPr>
          <p:spPr>
            <a:xfrm>
              <a:off x="4039869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DC6D6D49-3B55-4825-8329-559A412C8AE6}"/>
                </a:ext>
              </a:extLst>
            </p:cNvPr>
            <p:cNvSpPr/>
            <p:nvPr/>
          </p:nvSpPr>
          <p:spPr>
            <a:xfrm>
              <a:off x="4295591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74CC9439-1BD8-41C5-B825-2CD1E432DBAC}"/>
                </a:ext>
              </a:extLst>
            </p:cNvPr>
            <p:cNvSpPr/>
            <p:nvPr/>
          </p:nvSpPr>
          <p:spPr>
            <a:xfrm>
              <a:off x="4543563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ED397EB0-E42F-40A2-8E99-B46EAF05A34A}"/>
                </a:ext>
              </a:extLst>
            </p:cNvPr>
            <p:cNvSpPr/>
            <p:nvPr/>
          </p:nvSpPr>
          <p:spPr>
            <a:xfrm>
              <a:off x="4807035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1CCC7651-DF60-405A-9A27-5E51AA758268}"/>
                </a:ext>
              </a:extLst>
            </p:cNvPr>
            <p:cNvSpPr/>
            <p:nvPr/>
          </p:nvSpPr>
          <p:spPr>
            <a:xfrm>
              <a:off x="5070503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F11ECE75-466E-4C86-94ED-3309B01339DA}"/>
                </a:ext>
              </a:extLst>
            </p:cNvPr>
            <p:cNvSpPr/>
            <p:nvPr/>
          </p:nvSpPr>
          <p:spPr>
            <a:xfrm>
              <a:off x="5336607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D0B242E9-026F-4F2B-92B8-C19B6AE9BB43}"/>
                </a:ext>
              </a:extLst>
            </p:cNvPr>
            <p:cNvSpPr/>
            <p:nvPr/>
          </p:nvSpPr>
          <p:spPr>
            <a:xfrm>
              <a:off x="5592329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66205729-651B-497A-B6BC-F92B86823810}"/>
                </a:ext>
              </a:extLst>
            </p:cNvPr>
            <p:cNvSpPr/>
            <p:nvPr/>
          </p:nvSpPr>
          <p:spPr>
            <a:xfrm>
              <a:off x="5840301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9D22231C-A912-4205-80DA-5FA1E2F16E21}"/>
                </a:ext>
              </a:extLst>
            </p:cNvPr>
            <p:cNvSpPr/>
            <p:nvPr/>
          </p:nvSpPr>
          <p:spPr>
            <a:xfrm>
              <a:off x="6103773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AF11CCDF-7F3F-45AB-BDB8-C617DC9BC147}"/>
                </a:ext>
              </a:extLst>
            </p:cNvPr>
            <p:cNvSpPr/>
            <p:nvPr/>
          </p:nvSpPr>
          <p:spPr>
            <a:xfrm>
              <a:off x="6367241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007DE6F2-CAC2-4F66-AC8E-89171654E64B}"/>
                </a:ext>
              </a:extLst>
            </p:cNvPr>
            <p:cNvSpPr/>
            <p:nvPr/>
          </p:nvSpPr>
          <p:spPr>
            <a:xfrm>
              <a:off x="6597136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70A102CF-1553-4008-97A4-C332A3B532A4}"/>
                </a:ext>
              </a:extLst>
            </p:cNvPr>
            <p:cNvSpPr/>
            <p:nvPr/>
          </p:nvSpPr>
          <p:spPr>
            <a:xfrm>
              <a:off x="6852858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4EA7DD88-74E5-4FE3-A913-DDD06AC83813}"/>
                </a:ext>
              </a:extLst>
            </p:cNvPr>
            <p:cNvSpPr/>
            <p:nvPr/>
          </p:nvSpPr>
          <p:spPr>
            <a:xfrm>
              <a:off x="7100830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DFC6237D-388F-4CC5-A6EC-4FAB375DCDAA}"/>
                </a:ext>
              </a:extLst>
            </p:cNvPr>
            <p:cNvSpPr/>
            <p:nvPr/>
          </p:nvSpPr>
          <p:spPr>
            <a:xfrm>
              <a:off x="7364302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07112B5D-9B14-4685-A58B-694744E5A581}"/>
                </a:ext>
              </a:extLst>
            </p:cNvPr>
            <p:cNvSpPr/>
            <p:nvPr/>
          </p:nvSpPr>
          <p:spPr>
            <a:xfrm>
              <a:off x="7627770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AF4C9A58-E047-4772-B10F-00DD0A37EF81}"/>
                </a:ext>
              </a:extLst>
            </p:cNvPr>
            <p:cNvSpPr/>
            <p:nvPr/>
          </p:nvSpPr>
          <p:spPr>
            <a:xfrm>
              <a:off x="7896403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B20F4FE5-284D-4E37-867F-3BCB12BFBDF3}"/>
                </a:ext>
              </a:extLst>
            </p:cNvPr>
            <p:cNvSpPr/>
            <p:nvPr/>
          </p:nvSpPr>
          <p:spPr>
            <a:xfrm>
              <a:off x="8152125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BAFA75E2-9867-4D28-B4B5-9D8F5638471D}"/>
                </a:ext>
              </a:extLst>
            </p:cNvPr>
            <p:cNvSpPr/>
            <p:nvPr/>
          </p:nvSpPr>
          <p:spPr>
            <a:xfrm>
              <a:off x="8400097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11A065D4-0B18-431E-99A3-C51E714C4943}"/>
                </a:ext>
              </a:extLst>
            </p:cNvPr>
            <p:cNvSpPr/>
            <p:nvPr/>
          </p:nvSpPr>
          <p:spPr>
            <a:xfrm>
              <a:off x="8663569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6E3A63D2-F4D3-42DF-B037-28395D33BF72}"/>
                </a:ext>
              </a:extLst>
            </p:cNvPr>
            <p:cNvSpPr/>
            <p:nvPr/>
          </p:nvSpPr>
          <p:spPr>
            <a:xfrm>
              <a:off x="8927037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C9091E44-E619-45DB-ACAE-4D241147AB0A}"/>
                </a:ext>
              </a:extLst>
            </p:cNvPr>
            <p:cNvSpPr/>
            <p:nvPr/>
          </p:nvSpPr>
          <p:spPr>
            <a:xfrm>
              <a:off x="9182752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9448C7EF-D1B4-437D-8ED9-866ECD02AEE7}"/>
                </a:ext>
              </a:extLst>
            </p:cNvPr>
            <p:cNvSpPr/>
            <p:nvPr/>
          </p:nvSpPr>
          <p:spPr>
            <a:xfrm>
              <a:off x="9438474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838465-96E3-4066-9561-DF7C0948B9A9}"/>
                </a:ext>
              </a:extLst>
            </p:cNvPr>
            <p:cNvSpPr/>
            <p:nvPr/>
          </p:nvSpPr>
          <p:spPr>
            <a:xfrm>
              <a:off x="9686446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9C44BF5E-BDC2-403E-BA11-05A4472EF31F}"/>
                </a:ext>
              </a:extLst>
            </p:cNvPr>
            <p:cNvSpPr/>
            <p:nvPr/>
          </p:nvSpPr>
          <p:spPr>
            <a:xfrm>
              <a:off x="9949918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5F26F657-C12B-4071-A9AB-0A15818C83AE}"/>
                </a:ext>
              </a:extLst>
            </p:cNvPr>
            <p:cNvSpPr/>
            <p:nvPr/>
          </p:nvSpPr>
          <p:spPr>
            <a:xfrm>
              <a:off x="10213386" y="328564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BEA6D078-A711-4EAF-AFED-D1D82D11DD5A}"/>
                </a:ext>
              </a:extLst>
            </p:cNvPr>
            <p:cNvSpPr/>
            <p:nvPr/>
          </p:nvSpPr>
          <p:spPr>
            <a:xfrm>
              <a:off x="193724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B739EE87-C694-4A36-A436-7E0C53E3C203}"/>
                </a:ext>
              </a:extLst>
            </p:cNvPr>
            <p:cNvSpPr/>
            <p:nvPr/>
          </p:nvSpPr>
          <p:spPr>
            <a:xfrm>
              <a:off x="449446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27864E45-B9D3-4FC7-BD34-BBEC83753F6D}"/>
                </a:ext>
              </a:extLst>
            </p:cNvPr>
            <p:cNvSpPr/>
            <p:nvPr/>
          </p:nvSpPr>
          <p:spPr>
            <a:xfrm>
              <a:off x="697418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D0B59C54-08A9-460B-BAA0-8E583DA83237}"/>
                </a:ext>
              </a:extLst>
            </p:cNvPr>
            <p:cNvSpPr/>
            <p:nvPr/>
          </p:nvSpPr>
          <p:spPr>
            <a:xfrm>
              <a:off x="960890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298E4E10-F428-456A-A375-8CF2BC514505}"/>
                </a:ext>
              </a:extLst>
            </p:cNvPr>
            <p:cNvSpPr/>
            <p:nvPr/>
          </p:nvSpPr>
          <p:spPr>
            <a:xfrm>
              <a:off x="1224358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06B4E87C-F3BD-4907-ADF2-48BF660F12FC}"/>
                </a:ext>
              </a:extLst>
            </p:cNvPr>
            <p:cNvSpPr/>
            <p:nvPr/>
          </p:nvSpPr>
          <p:spPr>
            <a:xfrm>
              <a:off x="1454253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2399FE53-6BFF-43FF-85C7-697808278DCF}"/>
                </a:ext>
              </a:extLst>
            </p:cNvPr>
            <p:cNvSpPr/>
            <p:nvPr/>
          </p:nvSpPr>
          <p:spPr>
            <a:xfrm>
              <a:off x="1709975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6AB0511E-2210-4931-84AB-B04F4A32CAA6}"/>
                </a:ext>
              </a:extLst>
            </p:cNvPr>
            <p:cNvSpPr/>
            <p:nvPr/>
          </p:nvSpPr>
          <p:spPr>
            <a:xfrm>
              <a:off x="1957947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0D1C44A0-6C51-40DA-B3AA-AFDE80C05418}"/>
                </a:ext>
              </a:extLst>
            </p:cNvPr>
            <p:cNvSpPr/>
            <p:nvPr/>
          </p:nvSpPr>
          <p:spPr>
            <a:xfrm>
              <a:off x="2221419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40E0AA82-8341-41AE-9076-47963D913F74}"/>
                </a:ext>
              </a:extLst>
            </p:cNvPr>
            <p:cNvSpPr/>
            <p:nvPr/>
          </p:nvSpPr>
          <p:spPr>
            <a:xfrm>
              <a:off x="2484887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1B70C189-7035-47A1-A1CC-4B7F824A138C}"/>
                </a:ext>
              </a:extLst>
            </p:cNvPr>
            <p:cNvSpPr/>
            <p:nvPr/>
          </p:nvSpPr>
          <p:spPr>
            <a:xfrm>
              <a:off x="2753520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0A95B927-E6F5-4B46-A2AC-02BB6B48DF9A}"/>
                </a:ext>
              </a:extLst>
            </p:cNvPr>
            <p:cNvSpPr/>
            <p:nvPr/>
          </p:nvSpPr>
          <p:spPr>
            <a:xfrm>
              <a:off x="3009242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3069ACFB-8B3D-4F20-AD52-F5C297F3AE45}"/>
                </a:ext>
              </a:extLst>
            </p:cNvPr>
            <p:cNvSpPr/>
            <p:nvPr/>
          </p:nvSpPr>
          <p:spPr>
            <a:xfrm>
              <a:off x="3257214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9F2F7978-27E0-414D-AAD6-809B008F1BFA}"/>
                </a:ext>
              </a:extLst>
            </p:cNvPr>
            <p:cNvSpPr/>
            <p:nvPr/>
          </p:nvSpPr>
          <p:spPr>
            <a:xfrm>
              <a:off x="3520686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3439E443-7C63-4889-9280-56C189354CB5}"/>
                </a:ext>
              </a:extLst>
            </p:cNvPr>
            <p:cNvSpPr/>
            <p:nvPr/>
          </p:nvSpPr>
          <p:spPr>
            <a:xfrm>
              <a:off x="3784154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E7598472-66A6-4AFF-92B0-8CCF880C9232}"/>
                </a:ext>
              </a:extLst>
            </p:cNvPr>
            <p:cNvSpPr/>
            <p:nvPr/>
          </p:nvSpPr>
          <p:spPr>
            <a:xfrm>
              <a:off x="4039869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C0AFB3B2-EDB6-4045-8F82-346EC30D84E4}"/>
                </a:ext>
              </a:extLst>
            </p:cNvPr>
            <p:cNvSpPr/>
            <p:nvPr/>
          </p:nvSpPr>
          <p:spPr>
            <a:xfrm>
              <a:off x="4295591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5F8A8FCE-A047-4A13-B5DC-8301FF2808AF}"/>
                </a:ext>
              </a:extLst>
            </p:cNvPr>
            <p:cNvSpPr/>
            <p:nvPr/>
          </p:nvSpPr>
          <p:spPr>
            <a:xfrm>
              <a:off x="4543563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AA71203D-DF00-40AB-8431-362E40042D2A}"/>
                </a:ext>
              </a:extLst>
            </p:cNvPr>
            <p:cNvSpPr/>
            <p:nvPr/>
          </p:nvSpPr>
          <p:spPr>
            <a:xfrm>
              <a:off x="4807035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65B832B0-E723-4182-A495-893C0C2B960B}"/>
                </a:ext>
              </a:extLst>
            </p:cNvPr>
            <p:cNvSpPr/>
            <p:nvPr/>
          </p:nvSpPr>
          <p:spPr>
            <a:xfrm>
              <a:off x="5070503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504809C7-BDBF-4576-A3F4-DBD440CECF86}"/>
                </a:ext>
              </a:extLst>
            </p:cNvPr>
            <p:cNvSpPr/>
            <p:nvPr/>
          </p:nvSpPr>
          <p:spPr>
            <a:xfrm>
              <a:off x="5336607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678D36FC-FB24-408E-98AC-572DC6A1C2E9}"/>
                </a:ext>
              </a:extLst>
            </p:cNvPr>
            <p:cNvSpPr/>
            <p:nvPr/>
          </p:nvSpPr>
          <p:spPr>
            <a:xfrm>
              <a:off x="5592329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5620D6CC-7F73-4109-8AAE-56D56D310E3A}"/>
                </a:ext>
              </a:extLst>
            </p:cNvPr>
            <p:cNvSpPr/>
            <p:nvPr/>
          </p:nvSpPr>
          <p:spPr>
            <a:xfrm>
              <a:off x="5840301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306E1C05-82F6-4C79-8221-CC4A2E7AAAC2}"/>
                </a:ext>
              </a:extLst>
            </p:cNvPr>
            <p:cNvSpPr/>
            <p:nvPr/>
          </p:nvSpPr>
          <p:spPr>
            <a:xfrm>
              <a:off x="6103773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3D9618A5-82C1-414A-BEAE-1F24EA4F8945}"/>
                </a:ext>
              </a:extLst>
            </p:cNvPr>
            <p:cNvSpPr/>
            <p:nvPr/>
          </p:nvSpPr>
          <p:spPr>
            <a:xfrm>
              <a:off x="6367241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23096692-0F44-40B5-B426-CDF9FA51BAD4}"/>
                </a:ext>
              </a:extLst>
            </p:cNvPr>
            <p:cNvSpPr/>
            <p:nvPr/>
          </p:nvSpPr>
          <p:spPr>
            <a:xfrm>
              <a:off x="6597136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18264C0D-CB41-49E0-A942-E7BF183A4788}"/>
                </a:ext>
              </a:extLst>
            </p:cNvPr>
            <p:cNvSpPr/>
            <p:nvPr/>
          </p:nvSpPr>
          <p:spPr>
            <a:xfrm>
              <a:off x="6852858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953F0C18-443B-4937-8089-F015E0311AB3}"/>
                </a:ext>
              </a:extLst>
            </p:cNvPr>
            <p:cNvSpPr/>
            <p:nvPr/>
          </p:nvSpPr>
          <p:spPr>
            <a:xfrm>
              <a:off x="7100830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58468554-F258-40D7-AEAC-25A8550BD869}"/>
                </a:ext>
              </a:extLst>
            </p:cNvPr>
            <p:cNvSpPr/>
            <p:nvPr/>
          </p:nvSpPr>
          <p:spPr>
            <a:xfrm>
              <a:off x="7364302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EDAD1CE7-556D-4250-83A2-242EC5E53E23}"/>
                </a:ext>
              </a:extLst>
            </p:cNvPr>
            <p:cNvSpPr/>
            <p:nvPr/>
          </p:nvSpPr>
          <p:spPr>
            <a:xfrm>
              <a:off x="7627770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A3701118-8B17-4715-B3CF-B7DFDA7E7FCA}"/>
                </a:ext>
              </a:extLst>
            </p:cNvPr>
            <p:cNvSpPr/>
            <p:nvPr/>
          </p:nvSpPr>
          <p:spPr>
            <a:xfrm>
              <a:off x="7896403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89882280-DB0A-486F-AFDD-03BD5D03E040}"/>
                </a:ext>
              </a:extLst>
            </p:cNvPr>
            <p:cNvSpPr/>
            <p:nvPr/>
          </p:nvSpPr>
          <p:spPr>
            <a:xfrm>
              <a:off x="8152125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F670A55A-3F5F-4114-B4F6-11D7243D04B2}"/>
                </a:ext>
              </a:extLst>
            </p:cNvPr>
            <p:cNvSpPr/>
            <p:nvPr/>
          </p:nvSpPr>
          <p:spPr>
            <a:xfrm>
              <a:off x="8400097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7AB3D714-E2F7-4645-AD9F-63FB8A8B8B8B}"/>
                </a:ext>
              </a:extLst>
            </p:cNvPr>
            <p:cNvSpPr/>
            <p:nvPr/>
          </p:nvSpPr>
          <p:spPr>
            <a:xfrm>
              <a:off x="8663569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BC994C9F-A0A5-4F16-95F4-BC6EA31F3FDC}"/>
                </a:ext>
              </a:extLst>
            </p:cNvPr>
            <p:cNvSpPr/>
            <p:nvPr/>
          </p:nvSpPr>
          <p:spPr>
            <a:xfrm>
              <a:off x="8927037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343182E3-9EA7-4035-B19F-89141E50117F}"/>
                </a:ext>
              </a:extLst>
            </p:cNvPr>
            <p:cNvSpPr/>
            <p:nvPr/>
          </p:nvSpPr>
          <p:spPr>
            <a:xfrm>
              <a:off x="9182752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78513D5F-56A3-4B6D-9C74-727163492DE3}"/>
                </a:ext>
              </a:extLst>
            </p:cNvPr>
            <p:cNvSpPr/>
            <p:nvPr/>
          </p:nvSpPr>
          <p:spPr>
            <a:xfrm>
              <a:off x="9438474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9ADA4A46-EFB6-4C1F-A176-AAFEE0B62E36}"/>
                </a:ext>
              </a:extLst>
            </p:cNvPr>
            <p:cNvSpPr/>
            <p:nvPr/>
          </p:nvSpPr>
          <p:spPr>
            <a:xfrm>
              <a:off x="9686446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0F250C86-61FA-43C1-BE0F-B82C7B8EC60D}"/>
                </a:ext>
              </a:extLst>
            </p:cNvPr>
            <p:cNvSpPr/>
            <p:nvPr/>
          </p:nvSpPr>
          <p:spPr>
            <a:xfrm>
              <a:off x="9949918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79923303-502D-4D7F-99B5-98EF1F9B7323}"/>
                </a:ext>
              </a:extLst>
            </p:cNvPr>
            <p:cNvSpPr/>
            <p:nvPr/>
          </p:nvSpPr>
          <p:spPr>
            <a:xfrm>
              <a:off x="10213386" y="353361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19B2CB9E-8233-4B52-97F5-513718D0FD74}"/>
                </a:ext>
              </a:extLst>
            </p:cNvPr>
            <p:cNvSpPr/>
            <p:nvPr/>
          </p:nvSpPr>
          <p:spPr>
            <a:xfrm>
              <a:off x="193723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F3AB7FC4-10EE-4205-A80C-E30D6AD01DD1}"/>
                </a:ext>
              </a:extLst>
            </p:cNvPr>
            <p:cNvSpPr/>
            <p:nvPr/>
          </p:nvSpPr>
          <p:spPr>
            <a:xfrm>
              <a:off x="449445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4B58EB1E-9536-41AB-8CA0-2D4BE57F517A}"/>
                </a:ext>
              </a:extLst>
            </p:cNvPr>
            <p:cNvSpPr/>
            <p:nvPr/>
          </p:nvSpPr>
          <p:spPr>
            <a:xfrm>
              <a:off x="697417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F4326367-B73E-4074-8F27-C4A2DB80C516}"/>
                </a:ext>
              </a:extLst>
            </p:cNvPr>
            <p:cNvSpPr/>
            <p:nvPr/>
          </p:nvSpPr>
          <p:spPr>
            <a:xfrm>
              <a:off x="960889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A9784B2B-23B3-4149-869E-FBBE7E57AF76}"/>
                </a:ext>
              </a:extLst>
            </p:cNvPr>
            <p:cNvSpPr/>
            <p:nvPr/>
          </p:nvSpPr>
          <p:spPr>
            <a:xfrm>
              <a:off x="1224357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308887DF-5A95-498D-8CD4-596AB071EC92}"/>
                </a:ext>
              </a:extLst>
            </p:cNvPr>
            <p:cNvSpPr/>
            <p:nvPr/>
          </p:nvSpPr>
          <p:spPr>
            <a:xfrm>
              <a:off x="1454252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1A7633E2-9C6C-42E0-B128-BD51033B69F7}"/>
                </a:ext>
              </a:extLst>
            </p:cNvPr>
            <p:cNvSpPr/>
            <p:nvPr/>
          </p:nvSpPr>
          <p:spPr>
            <a:xfrm>
              <a:off x="1709974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0AC73081-6E7D-4E1C-9C16-D6908E41C02B}"/>
                </a:ext>
              </a:extLst>
            </p:cNvPr>
            <p:cNvSpPr/>
            <p:nvPr/>
          </p:nvSpPr>
          <p:spPr>
            <a:xfrm>
              <a:off x="1957946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C67E0673-C9E8-4242-9800-27AACDDA0E64}"/>
                </a:ext>
              </a:extLst>
            </p:cNvPr>
            <p:cNvSpPr/>
            <p:nvPr/>
          </p:nvSpPr>
          <p:spPr>
            <a:xfrm>
              <a:off x="2221418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B060FDF8-3DA1-4CAB-A6B3-117B99875DEE}"/>
                </a:ext>
              </a:extLst>
            </p:cNvPr>
            <p:cNvSpPr/>
            <p:nvPr/>
          </p:nvSpPr>
          <p:spPr>
            <a:xfrm>
              <a:off x="2484886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B49B19AE-2AA9-4D24-9111-EE991700FBDC}"/>
                </a:ext>
              </a:extLst>
            </p:cNvPr>
            <p:cNvSpPr/>
            <p:nvPr/>
          </p:nvSpPr>
          <p:spPr>
            <a:xfrm>
              <a:off x="2753519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459C07B5-A51F-4D91-AC02-93A6B6D42A3E}"/>
                </a:ext>
              </a:extLst>
            </p:cNvPr>
            <p:cNvSpPr/>
            <p:nvPr/>
          </p:nvSpPr>
          <p:spPr>
            <a:xfrm>
              <a:off x="3009241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E13BAD62-8F10-482D-BA8E-65084107A67E}"/>
                </a:ext>
              </a:extLst>
            </p:cNvPr>
            <p:cNvSpPr/>
            <p:nvPr/>
          </p:nvSpPr>
          <p:spPr>
            <a:xfrm>
              <a:off x="3257213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41EFEE08-4DF5-4C08-8DA5-13E72BAACBDC}"/>
                </a:ext>
              </a:extLst>
            </p:cNvPr>
            <p:cNvSpPr/>
            <p:nvPr/>
          </p:nvSpPr>
          <p:spPr>
            <a:xfrm>
              <a:off x="3520685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3FB48D01-83C0-4135-B4DD-6E05828C5F12}"/>
                </a:ext>
              </a:extLst>
            </p:cNvPr>
            <p:cNvSpPr/>
            <p:nvPr/>
          </p:nvSpPr>
          <p:spPr>
            <a:xfrm>
              <a:off x="3784153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D7FB4F8F-25EE-499D-B645-93E93B22291A}"/>
                </a:ext>
              </a:extLst>
            </p:cNvPr>
            <p:cNvSpPr/>
            <p:nvPr/>
          </p:nvSpPr>
          <p:spPr>
            <a:xfrm>
              <a:off x="4039868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3E7962D9-E994-4A0B-AE2B-4B7C8FC37B9F}"/>
                </a:ext>
              </a:extLst>
            </p:cNvPr>
            <p:cNvSpPr/>
            <p:nvPr/>
          </p:nvSpPr>
          <p:spPr>
            <a:xfrm>
              <a:off x="4295590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B471F6CC-B10D-42F1-B293-7009699128D8}"/>
                </a:ext>
              </a:extLst>
            </p:cNvPr>
            <p:cNvSpPr/>
            <p:nvPr/>
          </p:nvSpPr>
          <p:spPr>
            <a:xfrm>
              <a:off x="4543562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2B8CC994-BC0A-49B7-8FA6-E4F77D6E18CF}"/>
                </a:ext>
              </a:extLst>
            </p:cNvPr>
            <p:cNvSpPr/>
            <p:nvPr/>
          </p:nvSpPr>
          <p:spPr>
            <a:xfrm>
              <a:off x="4807034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A52F354E-4B02-4CB5-BB64-12B2FF2A3506}"/>
                </a:ext>
              </a:extLst>
            </p:cNvPr>
            <p:cNvSpPr/>
            <p:nvPr/>
          </p:nvSpPr>
          <p:spPr>
            <a:xfrm>
              <a:off x="5070502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E27721EC-6593-4562-A73C-05425311527B}"/>
                </a:ext>
              </a:extLst>
            </p:cNvPr>
            <p:cNvSpPr/>
            <p:nvPr/>
          </p:nvSpPr>
          <p:spPr>
            <a:xfrm>
              <a:off x="5336606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831C459-79AD-43B4-9B60-FB56A3199C25}"/>
                </a:ext>
              </a:extLst>
            </p:cNvPr>
            <p:cNvSpPr/>
            <p:nvPr/>
          </p:nvSpPr>
          <p:spPr>
            <a:xfrm>
              <a:off x="5592328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644A4C9C-44A8-4A4C-BCD5-FB59ADC2BF8E}"/>
                </a:ext>
              </a:extLst>
            </p:cNvPr>
            <p:cNvSpPr/>
            <p:nvPr/>
          </p:nvSpPr>
          <p:spPr>
            <a:xfrm>
              <a:off x="5840300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4020A221-60D3-48C5-AE73-EC8D3966E57B}"/>
                </a:ext>
              </a:extLst>
            </p:cNvPr>
            <p:cNvSpPr/>
            <p:nvPr/>
          </p:nvSpPr>
          <p:spPr>
            <a:xfrm>
              <a:off x="6103772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91454F4D-7327-4095-AAE5-70C62A20F544}"/>
                </a:ext>
              </a:extLst>
            </p:cNvPr>
            <p:cNvSpPr/>
            <p:nvPr/>
          </p:nvSpPr>
          <p:spPr>
            <a:xfrm>
              <a:off x="6367240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8C7447CE-CD2B-4B5E-A3AD-91CB9441F319}"/>
                </a:ext>
              </a:extLst>
            </p:cNvPr>
            <p:cNvSpPr/>
            <p:nvPr/>
          </p:nvSpPr>
          <p:spPr>
            <a:xfrm>
              <a:off x="6597135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6084A651-3235-4DE3-B7E6-0359963E0AAA}"/>
                </a:ext>
              </a:extLst>
            </p:cNvPr>
            <p:cNvSpPr/>
            <p:nvPr/>
          </p:nvSpPr>
          <p:spPr>
            <a:xfrm>
              <a:off x="6852857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7DCACA2B-35BF-4D45-BCE1-2C43AFF8CA85}"/>
                </a:ext>
              </a:extLst>
            </p:cNvPr>
            <p:cNvSpPr/>
            <p:nvPr/>
          </p:nvSpPr>
          <p:spPr>
            <a:xfrm>
              <a:off x="7100829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13B40E34-FA25-4158-AC47-BE1C45290043}"/>
                </a:ext>
              </a:extLst>
            </p:cNvPr>
            <p:cNvSpPr/>
            <p:nvPr/>
          </p:nvSpPr>
          <p:spPr>
            <a:xfrm>
              <a:off x="7364301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9043A44F-8600-4BED-8652-BCCD6DA825DA}"/>
                </a:ext>
              </a:extLst>
            </p:cNvPr>
            <p:cNvSpPr/>
            <p:nvPr/>
          </p:nvSpPr>
          <p:spPr>
            <a:xfrm>
              <a:off x="7627769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CAC1F6E8-F9F1-4C54-9495-8683E191E1CA}"/>
                </a:ext>
              </a:extLst>
            </p:cNvPr>
            <p:cNvSpPr/>
            <p:nvPr/>
          </p:nvSpPr>
          <p:spPr>
            <a:xfrm>
              <a:off x="7896402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5B74D8E4-9F43-4FDC-9537-31908B11DADB}"/>
                </a:ext>
              </a:extLst>
            </p:cNvPr>
            <p:cNvSpPr/>
            <p:nvPr/>
          </p:nvSpPr>
          <p:spPr>
            <a:xfrm>
              <a:off x="8152124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529D8B26-EDB6-42FA-AE52-92C81C179743}"/>
                </a:ext>
              </a:extLst>
            </p:cNvPr>
            <p:cNvSpPr/>
            <p:nvPr/>
          </p:nvSpPr>
          <p:spPr>
            <a:xfrm>
              <a:off x="8400096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BD5BE28C-CE31-40BA-BFAA-19AB3799F3A8}"/>
                </a:ext>
              </a:extLst>
            </p:cNvPr>
            <p:cNvSpPr/>
            <p:nvPr/>
          </p:nvSpPr>
          <p:spPr>
            <a:xfrm>
              <a:off x="8663568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D85B7207-3C3B-4B23-B7A4-6A1ECAF53399}"/>
                </a:ext>
              </a:extLst>
            </p:cNvPr>
            <p:cNvSpPr/>
            <p:nvPr/>
          </p:nvSpPr>
          <p:spPr>
            <a:xfrm>
              <a:off x="8927036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C49CAC2E-C4D7-497B-88E2-7DE7A332E7EB}"/>
                </a:ext>
              </a:extLst>
            </p:cNvPr>
            <p:cNvSpPr/>
            <p:nvPr/>
          </p:nvSpPr>
          <p:spPr>
            <a:xfrm>
              <a:off x="9182751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AC696E8C-7D8B-4EF5-9669-78BB838A0A0D}"/>
                </a:ext>
              </a:extLst>
            </p:cNvPr>
            <p:cNvSpPr/>
            <p:nvPr/>
          </p:nvSpPr>
          <p:spPr>
            <a:xfrm>
              <a:off x="9438473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67F0CE5B-59AC-4C05-9689-C77D746D9644}"/>
                </a:ext>
              </a:extLst>
            </p:cNvPr>
            <p:cNvSpPr/>
            <p:nvPr/>
          </p:nvSpPr>
          <p:spPr>
            <a:xfrm>
              <a:off x="9686445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5872D8D3-BD70-4505-8B2C-20CF1CF79395}"/>
                </a:ext>
              </a:extLst>
            </p:cNvPr>
            <p:cNvSpPr/>
            <p:nvPr/>
          </p:nvSpPr>
          <p:spPr>
            <a:xfrm>
              <a:off x="9949917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6879F3F9-AF4A-43D8-9C12-8D4FAB174100}"/>
                </a:ext>
              </a:extLst>
            </p:cNvPr>
            <p:cNvSpPr/>
            <p:nvPr/>
          </p:nvSpPr>
          <p:spPr>
            <a:xfrm>
              <a:off x="10213385" y="378158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10E1BCE4-0D2E-4558-8D90-01E6D6B66F9F}"/>
                </a:ext>
              </a:extLst>
            </p:cNvPr>
            <p:cNvSpPr/>
            <p:nvPr/>
          </p:nvSpPr>
          <p:spPr>
            <a:xfrm>
              <a:off x="193722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EB98ADA7-0A4C-498A-88FE-5B41AA8A8B7A}"/>
                </a:ext>
              </a:extLst>
            </p:cNvPr>
            <p:cNvSpPr/>
            <p:nvPr/>
          </p:nvSpPr>
          <p:spPr>
            <a:xfrm>
              <a:off x="449444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807D5F16-39F8-4F22-9E23-A14A4488842D}"/>
                </a:ext>
              </a:extLst>
            </p:cNvPr>
            <p:cNvSpPr/>
            <p:nvPr/>
          </p:nvSpPr>
          <p:spPr>
            <a:xfrm>
              <a:off x="697416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99DCBCDB-2BDE-478E-845E-E07E3D18A04D}"/>
                </a:ext>
              </a:extLst>
            </p:cNvPr>
            <p:cNvSpPr/>
            <p:nvPr/>
          </p:nvSpPr>
          <p:spPr>
            <a:xfrm>
              <a:off x="960888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C460BF2B-17EA-4832-AF3D-6F54BCE1548A}"/>
                </a:ext>
              </a:extLst>
            </p:cNvPr>
            <p:cNvSpPr/>
            <p:nvPr/>
          </p:nvSpPr>
          <p:spPr>
            <a:xfrm>
              <a:off x="1224356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4B15ACCC-DDF6-45BF-AD33-3997E3E219D1}"/>
                </a:ext>
              </a:extLst>
            </p:cNvPr>
            <p:cNvSpPr/>
            <p:nvPr/>
          </p:nvSpPr>
          <p:spPr>
            <a:xfrm>
              <a:off x="1454251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E44F27C8-343C-401C-9EA9-C20A465D771D}"/>
                </a:ext>
              </a:extLst>
            </p:cNvPr>
            <p:cNvSpPr/>
            <p:nvPr/>
          </p:nvSpPr>
          <p:spPr>
            <a:xfrm>
              <a:off x="1709973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5ACED55F-9109-43D3-8893-27FC0427F9A4}"/>
                </a:ext>
              </a:extLst>
            </p:cNvPr>
            <p:cNvSpPr/>
            <p:nvPr/>
          </p:nvSpPr>
          <p:spPr>
            <a:xfrm>
              <a:off x="1957945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BC6CC009-E63F-4090-89CE-683C1B89C715}"/>
                </a:ext>
              </a:extLst>
            </p:cNvPr>
            <p:cNvSpPr/>
            <p:nvPr/>
          </p:nvSpPr>
          <p:spPr>
            <a:xfrm>
              <a:off x="2221417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DEB3D51B-F791-48D5-8049-910FC32567CC}"/>
                </a:ext>
              </a:extLst>
            </p:cNvPr>
            <p:cNvSpPr/>
            <p:nvPr/>
          </p:nvSpPr>
          <p:spPr>
            <a:xfrm>
              <a:off x="2484885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5587A31A-53DB-40EB-A272-7DE5BD3FB909}"/>
                </a:ext>
              </a:extLst>
            </p:cNvPr>
            <p:cNvSpPr/>
            <p:nvPr/>
          </p:nvSpPr>
          <p:spPr>
            <a:xfrm>
              <a:off x="2753518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DE8B66D8-2DC6-4458-94FE-982E480F5622}"/>
                </a:ext>
              </a:extLst>
            </p:cNvPr>
            <p:cNvSpPr/>
            <p:nvPr/>
          </p:nvSpPr>
          <p:spPr>
            <a:xfrm>
              <a:off x="3009240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4F6C7A48-EB70-46C0-95D7-F540023F663A}"/>
                </a:ext>
              </a:extLst>
            </p:cNvPr>
            <p:cNvSpPr/>
            <p:nvPr/>
          </p:nvSpPr>
          <p:spPr>
            <a:xfrm>
              <a:off x="3257212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6A9D1CBC-CC39-4D2C-9EF2-8FFFFF281203}"/>
                </a:ext>
              </a:extLst>
            </p:cNvPr>
            <p:cNvSpPr/>
            <p:nvPr/>
          </p:nvSpPr>
          <p:spPr>
            <a:xfrm>
              <a:off x="3520684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B2CF910F-A43E-472F-9884-629FA8B96196}"/>
                </a:ext>
              </a:extLst>
            </p:cNvPr>
            <p:cNvSpPr/>
            <p:nvPr/>
          </p:nvSpPr>
          <p:spPr>
            <a:xfrm>
              <a:off x="3784152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AA0BEFFB-E37C-46ED-91CE-D4FEA16E5228}"/>
                </a:ext>
              </a:extLst>
            </p:cNvPr>
            <p:cNvSpPr/>
            <p:nvPr/>
          </p:nvSpPr>
          <p:spPr>
            <a:xfrm>
              <a:off x="4039867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61B3E716-CA66-48D9-9AB1-663D8BD255CA}"/>
                </a:ext>
              </a:extLst>
            </p:cNvPr>
            <p:cNvSpPr/>
            <p:nvPr/>
          </p:nvSpPr>
          <p:spPr>
            <a:xfrm>
              <a:off x="4295589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E01B946C-38C0-4335-884C-90199830D703}"/>
                </a:ext>
              </a:extLst>
            </p:cNvPr>
            <p:cNvSpPr/>
            <p:nvPr/>
          </p:nvSpPr>
          <p:spPr>
            <a:xfrm>
              <a:off x="4543561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E05DE5AC-3E0E-473C-ACD6-5B6D7E5E7605}"/>
                </a:ext>
              </a:extLst>
            </p:cNvPr>
            <p:cNvSpPr/>
            <p:nvPr/>
          </p:nvSpPr>
          <p:spPr>
            <a:xfrm>
              <a:off x="4807033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03ABEEF-DD6E-41F7-B47C-9434FA496CC2}"/>
                </a:ext>
              </a:extLst>
            </p:cNvPr>
            <p:cNvSpPr/>
            <p:nvPr/>
          </p:nvSpPr>
          <p:spPr>
            <a:xfrm>
              <a:off x="5070501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51E79C18-B111-4386-9052-6DE69045F80C}"/>
                </a:ext>
              </a:extLst>
            </p:cNvPr>
            <p:cNvSpPr/>
            <p:nvPr/>
          </p:nvSpPr>
          <p:spPr>
            <a:xfrm>
              <a:off x="5336605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69840D42-972F-4254-B695-8EFFE262FAAA}"/>
                </a:ext>
              </a:extLst>
            </p:cNvPr>
            <p:cNvSpPr/>
            <p:nvPr/>
          </p:nvSpPr>
          <p:spPr>
            <a:xfrm>
              <a:off x="5592327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4FB72A77-5F9B-4A5C-9946-28BD7E683A2B}"/>
                </a:ext>
              </a:extLst>
            </p:cNvPr>
            <p:cNvSpPr/>
            <p:nvPr/>
          </p:nvSpPr>
          <p:spPr>
            <a:xfrm>
              <a:off x="5840299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B8F3D9F5-294E-49C6-8FC6-AEEBB2AB072C}"/>
                </a:ext>
              </a:extLst>
            </p:cNvPr>
            <p:cNvSpPr/>
            <p:nvPr/>
          </p:nvSpPr>
          <p:spPr>
            <a:xfrm>
              <a:off x="6103771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4058C28F-096E-447B-A871-8B0014354C13}"/>
                </a:ext>
              </a:extLst>
            </p:cNvPr>
            <p:cNvSpPr/>
            <p:nvPr/>
          </p:nvSpPr>
          <p:spPr>
            <a:xfrm>
              <a:off x="6367239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B1DDC19F-1ECF-49B8-8E39-EF4F7AF8EB77}"/>
                </a:ext>
              </a:extLst>
            </p:cNvPr>
            <p:cNvSpPr/>
            <p:nvPr/>
          </p:nvSpPr>
          <p:spPr>
            <a:xfrm>
              <a:off x="6597134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1DECFC0C-28D5-444B-9D47-E16D78293141}"/>
                </a:ext>
              </a:extLst>
            </p:cNvPr>
            <p:cNvSpPr/>
            <p:nvPr/>
          </p:nvSpPr>
          <p:spPr>
            <a:xfrm>
              <a:off x="6852856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BD5DD9C7-F921-491F-9319-5835A8C5D08D}"/>
                </a:ext>
              </a:extLst>
            </p:cNvPr>
            <p:cNvSpPr/>
            <p:nvPr/>
          </p:nvSpPr>
          <p:spPr>
            <a:xfrm>
              <a:off x="7100828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A001F8F2-44BB-4D1E-8A10-0B8A74D05772}"/>
                </a:ext>
              </a:extLst>
            </p:cNvPr>
            <p:cNvSpPr/>
            <p:nvPr/>
          </p:nvSpPr>
          <p:spPr>
            <a:xfrm>
              <a:off x="7364300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F01F2ABB-A5D0-4647-9A1B-325AADEF4680}"/>
                </a:ext>
              </a:extLst>
            </p:cNvPr>
            <p:cNvSpPr/>
            <p:nvPr/>
          </p:nvSpPr>
          <p:spPr>
            <a:xfrm>
              <a:off x="7627768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95CC07-AFA8-424D-916A-564FB1252068}"/>
                </a:ext>
              </a:extLst>
            </p:cNvPr>
            <p:cNvSpPr/>
            <p:nvPr/>
          </p:nvSpPr>
          <p:spPr>
            <a:xfrm>
              <a:off x="7896401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043667ED-4B25-479B-8DF0-DC49B5FC5DE1}"/>
                </a:ext>
              </a:extLst>
            </p:cNvPr>
            <p:cNvSpPr/>
            <p:nvPr/>
          </p:nvSpPr>
          <p:spPr>
            <a:xfrm>
              <a:off x="8152123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FBF17E54-FC7E-4B4F-84B2-F3DFE59AC8B0}"/>
                </a:ext>
              </a:extLst>
            </p:cNvPr>
            <p:cNvSpPr/>
            <p:nvPr/>
          </p:nvSpPr>
          <p:spPr>
            <a:xfrm>
              <a:off x="8400095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14DB7D91-BE53-42A6-B941-AA46C3CE97D4}"/>
                </a:ext>
              </a:extLst>
            </p:cNvPr>
            <p:cNvSpPr/>
            <p:nvPr/>
          </p:nvSpPr>
          <p:spPr>
            <a:xfrm>
              <a:off x="8663567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26C2CC7E-3455-4FC5-A169-C67AD27F8EF3}"/>
                </a:ext>
              </a:extLst>
            </p:cNvPr>
            <p:cNvSpPr/>
            <p:nvPr/>
          </p:nvSpPr>
          <p:spPr>
            <a:xfrm>
              <a:off x="8927035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633F5C50-7CE1-47C7-A971-9579B7677628}"/>
                </a:ext>
              </a:extLst>
            </p:cNvPr>
            <p:cNvSpPr/>
            <p:nvPr/>
          </p:nvSpPr>
          <p:spPr>
            <a:xfrm>
              <a:off x="9182750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3D6E3624-8E5C-4E7E-A635-2640CB0CCEDD}"/>
                </a:ext>
              </a:extLst>
            </p:cNvPr>
            <p:cNvSpPr/>
            <p:nvPr/>
          </p:nvSpPr>
          <p:spPr>
            <a:xfrm>
              <a:off x="9438472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F8A804C2-60BE-488F-92F1-958D3554537B}"/>
                </a:ext>
              </a:extLst>
            </p:cNvPr>
            <p:cNvSpPr/>
            <p:nvPr/>
          </p:nvSpPr>
          <p:spPr>
            <a:xfrm>
              <a:off x="9686444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8638B73E-A900-4C6A-AA2C-5E80EF3E9E38}"/>
                </a:ext>
              </a:extLst>
            </p:cNvPr>
            <p:cNvSpPr/>
            <p:nvPr/>
          </p:nvSpPr>
          <p:spPr>
            <a:xfrm>
              <a:off x="9949916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AA4215BE-FA28-49E6-9B62-219D1C833584}"/>
                </a:ext>
              </a:extLst>
            </p:cNvPr>
            <p:cNvSpPr/>
            <p:nvPr/>
          </p:nvSpPr>
          <p:spPr>
            <a:xfrm>
              <a:off x="10213384" y="402956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87" name="Group 1286">
            <a:extLst>
              <a:ext uri="{FF2B5EF4-FFF2-40B4-BE49-F238E27FC236}">
                <a16:creationId xmlns:a16="http://schemas.microsoft.com/office/drawing/2014/main" id="{8FBFF039-F341-48CA-ADBE-945086DD75BC}"/>
              </a:ext>
            </a:extLst>
          </p:cNvPr>
          <p:cNvGrpSpPr/>
          <p:nvPr/>
        </p:nvGrpSpPr>
        <p:grpSpPr>
          <a:xfrm>
            <a:off x="-36169" y="4378272"/>
            <a:ext cx="10275387" cy="1983784"/>
            <a:chOff x="343531" y="4192290"/>
            <a:chExt cx="10275387" cy="1983784"/>
          </a:xfrm>
        </p:grpSpPr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E1377521-FED4-4353-A60C-0C6E1E99B2D8}"/>
                </a:ext>
              </a:extLst>
            </p:cNvPr>
            <p:cNvSpPr/>
            <p:nvPr/>
          </p:nvSpPr>
          <p:spPr>
            <a:xfrm>
              <a:off x="343534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BADFA312-7B49-4661-B58C-4199D3655AE4}"/>
                </a:ext>
              </a:extLst>
            </p:cNvPr>
            <p:cNvSpPr/>
            <p:nvPr/>
          </p:nvSpPr>
          <p:spPr>
            <a:xfrm>
              <a:off x="599256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33965040-CDDC-4395-B9DD-9B6381FF9C09}"/>
                </a:ext>
              </a:extLst>
            </p:cNvPr>
            <p:cNvSpPr/>
            <p:nvPr/>
          </p:nvSpPr>
          <p:spPr>
            <a:xfrm>
              <a:off x="847228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EA51DFC0-2B79-44A2-B676-5C971CA34786}"/>
                </a:ext>
              </a:extLst>
            </p:cNvPr>
            <p:cNvSpPr/>
            <p:nvPr/>
          </p:nvSpPr>
          <p:spPr>
            <a:xfrm>
              <a:off x="1110700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3A408B6F-669D-4129-B4B9-E5703863478B}"/>
                </a:ext>
              </a:extLst>
            </p:cNvPr>
            <p:cNvSpPr/>
            <p:nvPr/>
          </p:nvSpPr>
          <p:spPr>
            <a:xfrm>
              <a:off x="1374168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69B334AD-FCDB-4E13-902B-778BF7A51B06}"/>
                </a:ext>
              </a:extLst>
            </p:cNvPr>
            <p:cNvSpPr/>
            <p:nvPr/>
          </p:nvSpPr>
          <p:spPr>
            <a:xfrm>
              <a:off x="1604063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3" name="Rectangle 972">
              <a:extLst>
                <a:ext uri="{FF2B5EF4-FFF2-40B4-BE49-F238E27FC236}">
                  <a16:creationId xmlns:a16="http://schemas.microsoft.com/office/drawing/2014/main" id="{CE0E8C15-3C1C-4721-B06D-0037855599D3}"/>
                </a:ext>
              </a:extLst>
            </p:cNvPr>
            <p:cNvSpPr/>
            <p:nvPr/>
          </p:nvSpPr>
          <p:spPr>
            <a:xfrm>
              <a:off x="1859785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D82E8EBF-1777-45D6-9B58-AA858EC39B3D}"/>
                </a:ext>
              </a:extLst>
            </p:cNvPr>
            <p:cNvSpPr/>
            <p:nvPr/>
          </p:nvSpPr>
          <p:spPr>
            <a:xfrm>
              <a:off x="2107757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B37196FC-79FB-4202-9EBC-5ECF2D2D94E3}"/>
                </a:ext>
              </a:extLst>
            </p:cNvPr>
            <p:cNvSpPr/>
            <p:nvPr/>
          </p:nvSpPr>
          <p:spPr>
            <a:xfrm>
              <a:off x="2371229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DA2957D3-49F5-44B2-819A-1716E8C9CD6A}"/>
                </a:ext>
              </a:extLst>
            </p:cNvPr>
            <p:cNvSpPr/>
            <p:nvPr/>
          </p:nvSpPr>
          <p:spPr>
            <a:xfrm>
              <a:off x="2634697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4D7AFE1D-6638-441E-A520-8577F6D66837}"/>
                </a:ext>
              </a:extLst>
            </p:cNvPr>
            <p:cNvSpPr/>
            <p:nvPr/>
          </p:nvSpPr>
          <p:spPr>
            <a:xfrm>
              <a:off x="2903330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8" name="Rectangle 977">
              <a:extLst>
                <a:ext uri="{FF2B5EF4-FFF2-40B4-BE49-F238E27FC236}">
                  <a16:creationId xmlns:a16="http://schemas.microsoft.com/office/drawing/2014/main" id="{14E699D1-9680-4C19-A260-9B9B0D494E01}"/>
                </a:ext>
              </a:extLst>
            </p:cNvPr>
            <p:cNvSpPr/>
            <p:nvPr/>
          </p:nvSpPr>
          <p:spPr>
            <a:xfrm>
              <a:off x="3159052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84621EBD-D049-4835-800C-038ACEF66836}"/>
                </a:ext>
              </a:extLst>
            </p:cNvPr>
            <p:cNvSpPr/>
            <p:nvPr/>
          </p:nvSpPr>
          <p:spPr>
            <a:xfrm>
              <a:off x="3407024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4281BF05-2B7E-4293-980F-494DA2E557B1}"/>
                </a:ext>
              </a:extLst>
            </p:cNvPr>
            <p:cNvSpPr/>
            <p:nvPr/>
          </p:nvSpPr>
          <p:spPr>
            <a:xfrm>
              <a:off x="3670496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E2A25B8E-6A60-4A3D-BEF1-30AB68FAD09C}"/>
                </a:ext>
              </a:extLst>
            </p:cNvPr>
            <p:cNvSpPr/>
            <p:nvPr/>
          </p:nvSpPr>
          <p:spPr>
            <a:xfrm>
              <a:off x="3933964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2" name="Rectangle 981">
              <a:extLst>
                <a:ext uri="{FF2B5EF4-FFF2-40B4-BE49-F238E27FC236}">
                  <a16:creationId xmlns:a16="http://schemas.microsoft.com/office/drawing/2014/main" id="{F25B15BB-C666-40E9-8E05-F249DE35F548}"/>
                </a:ext>
              </a:extLst>
            </p:cNvPr>
            <p:cNvSpPr/>
            <p:nvPr/>
          </p:nvSpPr>
          <p:spPr>
            <a:xfrm>
              <a:off x="4189679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3" name="Rectangle 982">
              <a:extLst>
                <a:ext uri="{FF2B5EF4-FFF2-40B4-BE49-F238E27FC236}">
                  <a16:creationId xmlns:a16="http://schemas.microsoft.com/office/drawing/2014/main" id="{207E4B5F-136C-4B97-B7C2-58BC8C87B130}"/>
                </a:ext>
              </a:extLst>
            </p:cNvPr>
            <p:cNvSpPr/>
            <p:nvPr/>
          </p:nvSpPr>
          <p:spPr>
            <a:xfrm>
              <a:off x="4445401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4" name="Rectangle 983">
              <a:extLst>
                <a:ext uri="{FF2B5EF4-FFF2-40B4-BE49-F238E27FC236}">
                  <a16:creationId xmlns:a16="http://schemas.microsoft.com/office/drawing/2014/main" id="{AA5EF136-CF13-43A4-9C65-6FED272C2D29}"/>
                </a:ext>
              </a:extLst>
            </p:cNvPr>
            <p:cNvSpPr/>
            <p:nvPr/>
          </p:nvSpPr>
          <p:spPr>
            <a:xfrm>
              <a:off x="4693373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5" name="Rectangle 984">
              <a:extLst>
                <a:ext uri="{FF2B5EF4-FFF2-40B4-BE49-F238E27FC236}">
                  <a16:creationId xmlns:a16="http://schemas.microsoft.com/office/drawing/2014/main" id="{D9A17F5C-119B-497F-BA67-5E2E6D5459DC}"/>
                </a:ext>
              </a:extLst>
            </p:cNvPr>
            <p:cNvSpPr/>
            <p:nvPr/>
          </p:nvSpPr>
          <p:spPr>
            <a:xfrm>
              <a:off x="4956845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6" name="Rectangle 985">
              <a:extLst>
                <a:ext uri="{FF2B5EF4-FFF2-40B4-BE49-F238E27FC236}">
                  <a16:creationId xmlns:a16="http://schemas.microsoft.com/office/drawing/2014/main" id="{9F1D5769-980B-4AF2-97E8-291D7D091144}"/>
                </a:ext>
              </a:extLst>
            </p:cNvPr>
            <p:cNvSpPr/>
            <p:nvPr/>
          </p:nvSpPr>
          <p:spPr>
            <a:xfrm>
              <a:off x="5220313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7" name="Rectangle 986">
              <a:extLst>
                <a:ext uri="{FF2B5EF4-FFF2-40B4-BE49-F238E27FC236}">
                  <a16:creationId xmlns:a16="http://schemas.microsoft.com/office/drawing/2014/main" id="{B5D9A9B8-8EE0-4DF1-A610-C4E76C31CFE9}"/>
                </a:ext>
              </a:extLst>
            </p:cNvPr>
            <p:cNvSpPr/>
            <p:nvPr/>
          </p:nvSpPr>
          <p:spPr>
            <a:xfrm>
              <a:off x="5486417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8" name="Rectangle 987">
              <a:extLst>
                <a:ext uri="{FF2B5EF4-FFF2-40B4-BE49-F238E27FC236}">
                  <a16:creationId xmlns:a16="http://schemas.microsoft.com/office/drawing/2014/main" id="{8915FB44-1591-47FF-AEF4-5F5167F67417}"/>
                </a:ext>
              </a:extLst>
            </p:cNvPr>
            <p:cNvSpPr/>
            <p:nvPr/>
          </p:nvSpPr>
          <p:spPr>
            <a:xfrm>
              <a:off x="5742139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53CD57F1-3385-44EA-A73F-E8061C3ADB16}"/>
                </a:ext>
              </a:extLst>
            </p:cNvPr>
            <p:cNvSpPr/>
            <p:nvPr/>
          </p:nvSpPr>
          <p:spPr>
            <a:xfrm>
              <a:off x="5990111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B71C1281-1E33-4129-BFFF-2B84D26FC23E}"/>
                </a:ext>
              </a:extLst>
            </p:cNvPr>
            <p:cNvSpPr/>
            <p:nvPr/>
          </p:nvSpPr>
          <p:spPr>
            <a:xfrm>
              <a:off x="6253583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1" name="Rectangle 990">
              <a:extLst>
                <a:ext uri="{FF2B5EF4-FFF2-40B4-BE49-F238E27FC236}">
                  <a16:creationId xmlns:a16="http://schemas.microsoft.com/office/drawing/2014/main" id="{29FE0DB9-8814-4D5B-8413-7E838A306A40}"/>
                </a:ext>
              </a:extLst>
            </p:cNvPr>
            <p:cNvSpPr/>
            <p:nvPr/>
          </p:nvSpPr>
          <p:spPr>
            <a:xfrm>
              <a:off x="6517051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71D5B890-8F89-4B9C-960F-EF74D637A822}"/>
                </a:ext>
              </a:extLst>
            </p:cNvPr>
            <p:cNvSpPr/>
            <p:nvPr/>
          </p:nvSpPr>
          <p:spPr>
            <a:xfrm>
              <a:off x="6746946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3" name="Rectangle 992">
              <a:extLst>
                <a:ext uri="{FF2B5EF4-FFF2-40B4-BE49-F238E27FC236}">
                  <a16:creationId xmlns:a16="http://schemas.microsoft.com/office/drawing/2014/main" id="{AE1AA1AF-6EA1-421A-A0D3-35DD665B7024}"/>
                </a:ext>
              </a:extLst>
            </p:cNvPr>
            <p:cNvSpPr/>
            <p:nvPr/>
          </p:nvSpPr>
          <p:spPr>
            <a:xfrm>
              <a:off x="7002668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4" name="Rectangle 993">
              <a:extLst>
                <a:ext uri="{FF2B5EF4-FFF2-40B4-BE49-F238E27FC236}">
                  <a16:creationId xmlns:a16="http://schemas.microsoft.com/office/drawing/2014/main" id="{EB508AEA-21BC-4D94-8362-5B3313DB23A3}"/>
                </a:ext>
              </a:extLst>
            </p:cNvPr>
            <p:cNvSpPr/>
            <p:nvPr/>
          </p:nvSpPr>
          <p:spPr>
            <a:xfrm>
              <a:off x="7250640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5" name="Rectangle 994">
              <a:extLst>
                <a:ext uri="{FF2B5EF4-FFF2-40B4-BE49-F238E27FC236}">
                  <a16:creationId xmlns:a16="http://schemas.microsoft.com/office/drawing/2014/main" id="{96B012A6-67A1-45F3-8887-9FE7F8639DA3}"/>
                </a:ext>
              </a:extLst>
            </p:cNvPr>
            <p:cNvSpPr/>
            <p:nvPr/>
          </p:nvSpPr>
          <p:spPr>
            <a:xfrm>
              <a:off x="7514112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6" name="Rectangle 995">
              <a:extLst>
                <a:ext uri="{FF2B5EF4-FFF2-40B4-BE49-F238E27FC236}">
                  <a16:creationId xmlns:a16="http://schemas.microsoft.com/office/drawing/2014/main" id="{4573309C-0F4F-4489-AABA-A69192A584F0}"/>
                </a:ext>
              </a:extLst>
            </p:cNvPr>
            <p:cNvSpPr/>
            <p:nvPr/>
          </p:nvSpPr>
          <p:spPr>
            <a:xfrm>
              <a:off x="7777580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7" name="Rectangle 996">
              <a:extLst>
                <a:ext uri="{FF2B5EF4-FFF2-40B4-BE49-F238E27FC236}">
                  <a16:creationId xmlns:a16="http://schemas.microsoft.com/office/drawing/2014/main" id="{4D7CB180-880C-434C-B48E-05EB2E0E8801}"/>
                </a:ext>
              </a:extLst>
            </p:cNvPr>
            <p:cNvSpPr/>
            <p:nvPr/>
          </p:nvSpPr>
          <p:spPr>
            <a:xfrm>
              <a:off x="8046213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8" name="Rectangle 997">
              <a:extLst>
                <a:ext uri="{FF2B5EF4-FFF2-40B4-BE49-F238E27FC236}">
                  <a16:creationId xmlns:a16="http://schemas.microsoft.com/office/drawing/2014/main" id="{3B717638-CA05-480C-87D3-21C10E8DB508}"/>
                </a:ext>
              </a:extLst>
            </p:cNvPr>
            <p:cNvSpPr/>
            <p:nvPr/>
          </p:nvSpPr>
          <p:spPr>
            <a:xfrm>
              <a:off x="8301935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9" name="Rectangle 998">
              <a:extLst>
                <a:ext uri="{FF2B5EF4-FFF2-40B4-BE49-F238E27FC236}">
                  <a16:creationId xmlns:a16="http://schemas.microsoft.com/office/drawing/2014/main" id="{437FC8B1-83B4-4F00-AC5A-7D42377CAA5C}"/>
                </a:ext>
              </a:extLst>
            </p:cNvPr>
            <p:cNvSpPr/>
            <p:nvPr/>
          </p:nvSpPr>
          <p:spPr>
            <a:xfrm>
              <a:off x="8549907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0" name="Rectangle 999">
              <a:extLst>
                <a:ext uri="{FF2B5EF4-FFF2-40B4-BE49-F238E27FC236}">
                  <a16:creationId xmlns:a16="http://schemas.microsoft.com/office/drawing/2014/main" id="{0C939712-1410-47CA-B86B-0B762963964B}"/>
                </a:ext>
              </a:extLst>
            </p:cNvPr>
            <p:cNvSpPr/>
            <p:nvPr/>
          </p:nvSpPr>
          <p:spPr>
            <a:xfrm>
              <a:off x="8813379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1" name="Rectangle 1000">
              <a:extLst>
                <a:ext uri="{FF2B5EF4-FFF2-40B4-BE49-F238E27FC236}">
                  <a16:creationId xmlns:a16="http://schemas.microsoft.com/office/drawing/2014/main" id="{C1EB4F18-1B4C-425D-B31C-6768F5ABF068}"/>
                </a:ext>
              </a:extLst>
            </p:cNvPr>
            <p:cNvSpPr/>
            <p:nvPr/>
          </p:nvSpPr>
          <p:spPr>
            <a:xfrm>
              <a:off x="9076847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2" name="Rectangle 1001">
              <a:extLst>
                <a:ext uri="{FF2B5EF4-FFF2-40B4-BE49-F238E27FC236}">
                  <a16:creationId xmlns:a16="http://schemas.microsoft.com/office/drawing/2014/main" id="{2A4C5309-45AC-44E2-A318-DB6BF751AEAB}"/>
                </a:ext>
              </a:extLst>
            </p:cNvPr>
            <p:cNvSpPr/>
            <p:nvPr/>
          </p:nvSpPr>
          <p:spPr>
            <a:xfrm>
              <a:off x="9332562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3" name="Rectangle 1002">
              <a:extLst>
                <a:ext uri="{FF2B5EF4-FFF2-40B4-BE49-F238E27FC236}">
                  <a16:creationId xmlns:a16="http://schemas.microsoft.com/office/drawing/2014/main" id="{C40317E7-ED28-4859-A3D4-5A95E71883F1}"/>
                </a:ext>
              </a:extLst>
            </p:cNvPr>
            <p:cNvSpPr/>
            <p:nvPr/>
          </p:nvSpPr>
          <p:spPr>
            <a:xfrm>
              <a:off x="9588284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4" name="Rectangle 1003">
              <a:extLst>
                <a:ext uri="{FF2B5EF4-FFF2-40B4-BE49-F238E27FC236}">
                  <a16:creationId xmlns:a16="http://schemas.microsoft.com/office/drawing/2014/main" id="{2161F207-4672-40AE-88E5-526202B05D30}"/>
                </a:ext>
              </a:extLst>
            </p:cNvPr>
            <p:cNvSpPr/>
            <p:nvPr/>
          </p:nvSpPr>
          <p:spPr>
            <a:xfrm>
              <a:off x="9836256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5" name="Rectangle 1004">
              <a:extLst>
                <a:ext uri="{FF2B5EF4-FFF2-40B4-BE49-F238E27FC236}">
                  <a16:creationId xmlns:a16="http://schemas.microsoft.com/office/drawing/2014/main" id="{A52C23D2-38D9-4462-AEC8-03EF85C97099}"/>
                </a:ext>
              </a:extLst>
            </p:cNvPr>
            <p:cNvSpPr/>
            <p:nvPr/>
          </p:nvSpPr>
          <p:spPr>
            <a:xfrm>
              <a:off x="10099728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6" name="Rectangle 1005">
              <a:extLst>
                <a:ext uri="{FF2B5EF4-FFF2-40B4-BE49-F238E27FC236}">
                  <a16:creationId xmlns:a16="http://schemas.microsoft.com/office/drawing/2014/main" id="{542A072D-73EF-419A-AA48-17F4D58AA988}"/>
                </a:ext>
              </a:extLst>
            </p:cNvPr>
            <p:cNvSpPr/>
            <p:nvPr/>
          </p:nvSpPr>
          <p:spPr>
            <a:xfrm>
              <a:off x="10363196" y="4192290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7" name="Rectangle 1006">
              <a:extLst>
                <a:ext uri="{FF2B5EF4-FFF2-40B4-BE49-F238E27FC236}">
                  <a16:creationId xmlns:a16="http://schemas.microsoft.com/office/drawing/2014/main" id="{3C2BBCC3-5DE7-4CA7-BA27-D7863075F054}"/>
                </a:ext>
              </a:extLst>
            </p:cNvPr>
            <p:cNvSpPr/>
            <p:nvPr/>
          </p:nvSpPr>
          <p:spPr>
            <a:xfrm>
              <a:off x="343534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8" name="Rectangle 1007">
              <a:extLst>
                <a:ext uri="{FF2B5EF4-FFF2-40B4-BE49-F238E27FC236}">
                  <a16:creationId xmlns:a16="http://schemas.microsoft.com/office/drawing/2014/main" id="{05FB0348-91A8-4094-924F-6912D5FF2FC7}"/>
                </a:ext>
              </a:extLst>
            </p:cNvPr>
            <p:cNvSpPr/>
            <p:nvPr/>
          </p:nvSpPr>
          <p:spPr>
            <a:xfrm>
              <a:off x="599256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9" name="Rectangle 1008">
              <a:extLst>
                <a:ext uri="{FF2B5EF4-FFF2-40B4-BE49-F238E27FC236}">
                  <a16:creationId xmlns:a16="http://schemas.microsoft.com/office/drawing/2014/main" id="{B1DFFA95-3F35-47DA-9790-C12049CF9BAB}"/>
                </a:ext>
              </a:extLst>
            </p:cNvPr>
            <p:cNvSpPr/>
            <p:nvPr/>
          </p:nvSpPr>
          <p:spPr>
            <a:xfrm>
              <a:off x="847228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0" name="Rectangle 1009">
              <a:extLst>
                <a:ext uri="{FF2B5EF4-FFF2-40B4-BE49-F238E27FC236}">
                  <a16:creationId xmlns:a16="http://schemas.microsoft.com/office/drawing/2014/main" id="{67A10BE4-323D-410B-8611-A626038B7D70}"/>
                </a:ext>
              </a:extLst>
            </p:cNvPr>
            <p:cNvSpPr/>
            <p:nvPr/>
          </p:nvSpPr>
          <p:spPr>
            <a:xfrm>
              <a:off x="1110700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1" name="Rectangle 1010">
              <a:extLst>
                <a:ext uri="{FF2B5EF4-FFF2-40B4-BE49-F238E27FC236}">
                  <a16:creationId xmlns:a16="http://schemas.microsoft.com/office/drawing/2014/main" id="{6F293489-A6CE-46B9-9F13-832D863DE7E3}"/>
                </a:ext>
              </a:extLst>
            </p:cNvPr>
            <p:cNvSpPr/>
            <p:nvPr/>
          </p:nvSpPr>
          <p:spPr>
            <a:xfrm>
              <a:off x="1374168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2" name="Rectangle 1011">
              <a:extLst>
                <a:ext uri="{FF2B5EF4-FFF2-40B4-BE49-F238E27FC236}">
                  <a16:creationId xmlns:a16="http://schemas.microsoft.com/office/drawing/2014/main" id="{DC097347-F881-4001-85A2-B8C9F686077C}"/>
                </a:ext>
              </a:extLst>
            </p:cNvPr>
            <p:cNvSpPr/>
            <p:nvPr/>
          </p:nvSpPr>
          <p:spPr>
            <a:xfrm>
              <a:off x="1604063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53EB83D0-0D3B-4E86-98B9-6D8EEE1C0458}"/>
                </a:ext>
              </a:extLst>
            </p:cNvPr>
            <p:cNvSpPr/>
            <p:nvPr/>
          </p:nvSpPr>
          <p:spPr>
            <a:xfrm>
              <a:off x="1859785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B27D71F8-5BB1-4D70-9A0A-213067185656}"/>
                </a:ext>
              </a:extLst>
            </p:cNvPr>
            <p:cNvSpPr/>
            <p:nvPr/>
          </p:nvSpPr>
          <p:spPr>
            <a:xfrm>
              <a:off x="2107757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F1FA0B9F-4CBB-49BB-AB3C-ABFC2D01F782}"/>
                </a:ext>
              </a:extLst>
            </p:cNvPr>
            <p:cNvSpPr/>
            <p:nvPr/>
          </p:nvSpPr>
          <p:spPr>
            <a:xfrm>
              <a:off x="2371229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03633C6A-0A66-43D5-9F0E-DC79C4C99AAE}"/>
                </a:ext>
              </a:extLst>
            </p:cNvPr>
            <p:cNvSpPr/>
            <p:nvPr/>
          </p:nvSpPr>
          <p:spPr>
            <a:xfrm>
              <a:off x="2634697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FB938819-8EE6-46CF-B71D-675F443F4CDD}"/>
                </a:ext>
              </a:extLst>
            </p:cNvPr>
            <p:cNvSpPr/>
            <p:nvPr/>
          </p:nvSpPr>
          <p:spPr>
            <a:xfrm>
              <a:off x="2903330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3E4D644A-8A0E-44AC-BCB1-2CE531121436}"/>
                </a:ext>
              </a:extLst>
            </p:cNvPr>
            <p:cNvSpPr/>
            <p:nvPr/>
          </p:nvSpPr>
          <p:spPr>
            <a:xfrm>
              <a:off x="3159052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0025C0B8-7962-4596-B13E-45BF411011AE}"/>
                </a:ext>
              </a:extLst>
            </p:cNvPr>
            <p:cNvSpPr/>
            <p:nvPr/>
          </p:nvSpPr>
          <p:spPr>
            <a:xfrm>
              <a:off x="3407024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52544B1D-0B67-4F78-9A8D-4EE13AF95146}"/>
                </a:ext>
              </a:extLst>
            </p:cNvPr>
            <p:cNvSpPr/>
            <p:nvPr/>
          </p:nvSpPr>
          <p:spPr>
            <a:xfrm>
              <a:off x="3670496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567A609C-0901-4E45-BEFE-C256381951B4}"/>
                </a:ext>
              </a:extLst>
            </p:cNvPr>
            <p:cNvSpPr/>
            <p:nvPr/>
          </p:nvSpPr>
          <p:spPr>
            <a:xfrm>
              <a:off x="3933964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9ADF1EC5-1823-4414-B474-2813A9D247B6}"/>
                </a:ext>
              </a:extLst>
            </p:cNvPr>
            <p:cNvSpPr/>
            <p:nvPr/>
          </p:nvSpPr>
          <p:spPr>
            <a:xfrm>
              <a:off x="4189679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EC780DFD-93F6-42C1-AED5-1E5CB95E4411}"/>
                </a:ext>
              </a:extLst>
            </p:cNvPr>
            <p:cNvSpPr/>
            <p:nvPr/>
          </p:nvSpPr>
          <p:spPr>
            <a:xfrm>
              <a:off x="4445401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F4D2BF97-573A-442C-9DD7-B1F1BF4F6AC0}"/>
                </a:ext>
              </a:extLst>
            </p:cNvPr>
            <p:cNvSpPr/>
            <p:nvPr/>
          </p:nvSpPr>
          <p:spPr>
            <a:xfrm>
              <a:off x="4693373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2AA9553C-6758-43F7-BFC6-72B29C5D1537}"/>
                </a:ext>
              </a:extLst>
            </p:cNvPr>
            <p:cNvSpPr/>
            <p:nvPr/>
          </p:nvSpPr>
          <p:spPr>
            <a:xfrm>
              <a:off x="4956845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1F1D66BA-2A5B-4CAC-8783-53D2C11C8217}"/>
                </a:ext>
              </a:extLst>
            </p:cNvPr>
            <p:cNvSpPr/>
            <p:nvPr/>
          </p:nvSpPr>
          <p:spPr>
            <a:xfrm>
              <a:off x="5220313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AEA94025-A45A-4813-8C77-E11B35640F13}"/>
                </a:ext>
              </a:extLst>
            </p:cNvPr>
            <p:cNvSpPr/>
            <p:nvPr/>
          </p:nvSpPr>
          <p:spPr>
            <a:xfrm>
              <a:off x="5486417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171ED01F-2670-44A5-BFFF-4D9E082FF1BA}"/>
                </a:ext>
              </a:extLst>
            </p:cNvPr>
            <p:cNvSpPr/>
            <p:nvPr/>
          </p:nvSpPr>
          <p:spPr>
            <a:xfrm>
              <a:off x="5742139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1A6019FF-79AA-495E-82DB-383BFEE85C1F}"/>
                </a:ext>
              </a:extLst>
            </p:cNvPr>
            <p:cNvSpPr/>
            <p:nvPr/>
          </p:nvSpPr>
          <p:spPr>
            <a:xfrm>
              <a:off x="5990111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D83A8888-DDFD-40D7-8CC2-9786BC1BF429}"/>
                </a:ext>
              </a:extLst>
            </p:cNvPr>
            <p:cNvSpPr/>
            <p:nvPr/>
          </p:nvSpPr>
          <p:spPr>
            <a:xfrm>
              <a:off x="6253583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783A77C1-EFA6-40C2-842E-0512CB64A76C}"/>
                </a:ext>
              </a:extLst>
            </p:cNvPr>
            <p:cNvSpPr/>
            <p:nvPr/>
          </p:nvSpPr>
          <p:spPr>
            <a:xfrm>
              <a:off x="6517051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C73C9298-A1EB-456B-B700-95AC5DE1D66E}"/>
                </a:ext>
              </a:extLst>
            </p:cNvPr>
            <p:cNvSpPr/>
            <p:nvPr/>
          </p:nvSpPr>
          <p:spPr>
            <a:xfrm>
              <a:off x="6746946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2717A04B-B3EE-4DFD-9A24-461F3460B4CD}"/>
                </a:ext>
              </a:extLst>
            </p:cNvPr>
            <p:cNvSpPr/>
            <p:nvPr/>
          </p:nvSpPr>
          <p:spPr>
            <a:xfrm>
              <a:off x="7002668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04AF6E61-D0B3-4B33-9EA3-FBBA8E259C46}"/>
                </a:ext>
              </a:extLst>
            </p:cNvPr>
            <p:cNvSpPr/>
            <p:nvPr/>
          </p:nvSpPr>
          <p:spPr>
            <a:xfrm>
              <a:off x="7250640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00B5FA99-D168-44FA-88FE-BBE4CDC326AC}"/>
                </a:ext>
              </a:extLst>
            </p:cNvPr>
            <p:cNvSpPr/>
            <p:nvPr/>
          </p:nvSpPr>
          <p:spPr>
            <a:xfrm>
              <a:off x="7514112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A1A56AED-EC47-4B11-BD6E-80892AF2479A}"/>
                </a:ext>
              </a:extLst>
            </p:cNvPr>
            <p:cNvSpPr/>
            <p:nvPr/>
          </p:nvSpPr>
          <p:spPr>
            <a:xfrm>
              <a:off x="7777580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5D75661-9316-49EA-AF8D-B494DD71579F}"/>
                </a:ext>
              </a:extLst>
            </p:cNvPr>
            <p:cNvSpPr/>
            <p:nvPr/>
          </p:nvSpPr>
          <p:spPr>
            <a:xfrm>
              <a:off x="8046213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512251C3-1974-43B6-848C-1CB80B84FBEA}"/>
                </a:ext>
              </a:extLst>
            </p:cNvPr>
            <p:cNvSpPr/>
            <p:nvPr/>
          </p:nvSpPr>
          <p:spPr>
            <a:xfrm>
              <a:off x="8301935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C899100F-CCC3-45CB-925A-63FDD093D3E9}"/>
                </a:ext>
              </a:extLst>
            </p:cNvPr>
            <p:cNvSpPr/>
            <p:nvPr/>
          </p:nvSpPr>
          <p:spPr>
            <a:xfrm>
              <a:off x="8549907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810314B4-7464-4997-AF1F-4D0010D8A81C}"/>
                </a:ext>
              </a:extLst>
            </p:cNvPr>
            <p:cNvSpPr/>
            <p:nvPr/>
          </p:nvSpPr>
          <p:spPr>
            <a:xfrm>
              <a:off x="8813379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EFA97657-4576-4D43-B477-9CF39E8438F1}"/>
                </a:ext>
              </a:extLst>
            </p:cNvPr>
            <p:cNvSpPr/>
            <p:nvPr/>
          </p:nvSpPr>
          <p:spPr>
            <a:xfrm>
              <a:off x="9076847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85677C18-550D-462D-BAD3-BFEA9D9DE7C0}"/>
                </a:ext>
              </a:extLst>
            </p:cNvPr>
            <p:cNvSpPr/>
            <p:nvPr/>
          </p:nvSpPr>
          <p:spPr>
            <a:xfrm>
              <a:off x="9332562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ABC7E491-F55D-4209-9355-12E7CFAC55AC}"/>
                </a:ext>
              </a:extLst>
            </p:cNvPr>
            <p:cNvSpPr/>
            <p:nvPr/>
          </p:nvSpPr>
          <p:spPr>
            <a:xfrm>
              <a:off x="9588284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A6362E8A-1BA5-4699-8E55-40B229995294}"/>
                </a:ext>
              </a:extLst>
            </p:cNvPr>
            <p:cNvSpPr/>
            <p:nvPr/>
          </p:nvSpPr>
          <p:spPr>
            <a:xfrm>
              <a:off x="9836256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D98C9744-242E-4E3E-8149-21DB560FDE8C}"/>
                </a:ext>
              </a:extLst>
            </p:cNvPr>
            <p:cNvSpPr/>
            <p:nvPr/>
          </p:nvSpPr>
          <p:spPr>
            <a:xfrm>
              <a:off x="10099728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A68FE386-7AB0-4122-85BB-D670E29EF8A2}"/>
                </a:ext>
              </a:extLst>
            </p:cNvPr>
            <p:cNvSpPr/>
            <p:nvPr/>
          </p:nvSpPr>
          <p:spPr>
            <a:xfrm>
              <a:off x="10363196" y="4440263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DA5A0B12-95C8-460D-A580-0C7F51105143}"/>
                </a:ext>
              </a:extLst>
            </p:cNvPr>
            <p:cNvSpPr/>
            <p:nvPr/>
          </p:nvSpPr>
          <p:spPr>
            <a:xfrm>
              <a:off x="343533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FEC72601-63DC-4E46-AEBE-1A80EE45625E}"/>
                </a:ext>
              </a:extLst>
            </p:cNvPr>
            <p:cNvSpPr/>
            <p:nvPr/>
          </p:nvSpPr>
          <p:spPr>
            <a:xfrm>
              <a:off x="599255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1DF36999-24C1-48F3-8915-16534A95EF7D}"/>
                </a:ext>
              </a:extLst>
            </p:cNvPr>
            <p:cNvSpPr/>
            <p:nvPr/>
          </p:nvSpPr>
          <p:spPr>
            <a:xfrm>
              <a:off x="847227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33D9B2-8CD0-43AF-AB91-2322590BD67A}"/>
                </a:ext>
              </a:extLst>
            </p:cNvPr>
            <p:cNvSpPr/>
            <p:nvPr/>
          </p:nvSpPr>
          <p:spPr>
            <a:xfrm>
              <a:off x="1110699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DE0223-512F-4F44-AA5A-40EF502C4AD4}"/>
                </a:ext>
              </a:extLst>
            </p:cNvPr>
            <p:cNvSpPr/>
            <p:nvPr/>
          </p:nvSpPr>
          <p:spPr>
            <a:xfrm>
              <a:off x="1374167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1F633200-2E05-4F51-9248-55BE0ACDEB3C}"/>
                </a:ext>
              </a:extLst>
            </p:cNvPr>
            <p:cNvSpPr/>
            <p:nvPr/>
          </p:nvSpPr>
          <p:spPr>
            <a:xfrm>
              <a:off x="1604062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359F47F9-C789-4BB1-BF8C-34BBB47C4CA7}"/>
                </a:ext>
              </a:extLst>
            </p:cNvPr>
            <p:cNvSpPr/>
            <p:nvPr/>
          </p:nvSpPr>
          <p:spPr>
            <a:xfrm>
              <a:off x="1859784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10412047-920F-4F15-ABBE-96FAEEEF508A}"/>
                </a:ext>
              </a:extLst>
            </p:cNvPr>
            <p:cNvSpPr/>
            <p:nvPr/>
          </p:nvSpPr>
          <p:spPr>
            <a:xfrm>
              <a:off x="2107756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AD1AE17F-854B-4025-9953-AEBB3BE215B9}"/>
                </a:ext>
              </a:extLst>
            </p:cNvPr>
            <p:cNvSpPr/>
            <p:nvPr/>
          </p:nvSpPr>
          <p:spPr>
            <a:xfrm>
              <a:off x="2371228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6448F23F-F257-4560-A6DB-B4BB2EBECD5D}"/>
                </a:ext>
              </a:extLst>
            </p:cNvPr>
            <p:cNvSpPr/>
            <p:nvPr/>
          </p:nvSpPr>
          <p:spPr>
            <a:xfrm>
              <a:off x="2634696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C3C1FDB8-85B0-45BE-8AF4-F1C2AF307787}"/>
                </a:ext>
              </a:extLst>
            </p:cNvPr>
            <p:cNvSpPr/>
            <p:nvPr/>
          </p:nvSpPr>
          <p:spPr>
            <a:xfrm>
              <a:off x="2903329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CE8D0A8-46D3-4D65-8185-B967AFE0E98E}"/>
                </a:ext>
              </a:extLst>
            </p:cNvPr>
            <p:cNvSpPr/>
            <p:nvPr/>
          </p:nvSpPr>
          <p:spPr>
            <a:xfrm>
              <a:off x="3159051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B522588D-585B-4839-8597-24F63DE54269}"/>
                </a:ext>
              </a:extLst>
            </p:cNvPr>
            <p:cNvSpPr/>
            <p:nvPr/>
          </p:nvSpPr>
          <p:spPr>
            <a:xfrm>
              <a:off x="3407023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5A831238-34EF-4AC3-AF61-2256F2BE694A}"/>
                </a:ext>
              </a:extLst>
            </p:cNvPr>
            <p:cNvSpPr/>
            <p:nvPr/>
          </p:nvSpPr>
          <p:spPr>
            <a:xfrm>
              <a:off x="3670495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67EC550B-2987-4B0F-B909-D76BA0E3C346}"/>
                </a:ext>
              </a:extLst>
            </p:cNvPr>
            <p:cNvSpPr/>
            <p:nvPr/>
          </p:nvSpPr>
          <p:spPr>
            <a:xfrm>
              <a:off x="3933963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D8C1A1DD-AD7E-46B5-9180-B36EE20CE8DA}"/>
                </a:ext>
              </a:extLst>
            </p:cNvPr>
            <p:cNvSpPr/>
            <p:nvPr/>
          </p:nvSpPr>
          <p:spPr>
            <a:xfrm>
              <a:off x="4189678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58BF78A6-77CB-4F75-97B4-04CAD9FCAA10}"/>
                </a:ext>
              </a:extLst>
            </p:cNvPr>
            <p:cNvSpPr/>
            <p:nvPr/>
          </p:nvSpPr>
          <p:spPr>
            <a:xfrm>
              <a:off x="4445400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40CDBE6-0ECD-49F8-960A-7B5C3F3D5A7A}"/>
                </a:ext>
              </a:extLst>
            </p:cNvPr>
            <p:cNvSpPr/>
            <p:nvPr/>
          </p:nvSpPr>
          <p:spPr>
            <a:xfrm>
              <a:off x="4693372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643CC837-06C0-4DD5-8ED5-9BB7CEE23028}"/>
                </a:ext>
              </a:extLst>
            </p:cNvPr>
            <p:cNvSpPr/>
            <p:nvPr/>
          </p:nvSpPr>
          <p:spPr>
            <a:xfrm>
              <a:off x="4956844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EE4EB52F-3CF9-410B-8392-8C991B12AC8C}"/>
                </a:ext>
              </a:extLst>
            </p:cNvPr>
            <p:cNvSpPr/>
            <p:nvPr/>
          </p:nvSpPr>
          <p:spPr>
            <a:xfrm>
              <a:off x="5220312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2A7FDCE2-7527-49F8-91AC-4FDA8FFE0391}"/>
                </a:ext>
              </a:extLst>
            </p:cNvPr>
            <p:cNvSpPr/>
            <p:nvPr/>
          </p:nvSpPr>
          <p:spPr>
            <a:xfrm>
              <a:off x="5486416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596F4056-92D6-4E60-9606-C7B89861DABF}"/>
                </a:ext>
              </a:extLst>
            </p:cNvPr>
            <p:cNvSpPr/>
            <p:nvPr/>
          </p:nvSpPr>
          <p:spPr>
            <a:xfrm>
              <a:off x="5742138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95705884-24B6-43B6-BD78-788AB0068FD7}"/>
                </a:ext>
              </a:extLst>
            </p:cNvPr>
            <p:cNvSpPr/>
            <p:nvPr/>
          </p:nvSpPr>
          <p:spPr>
            <a:xfrm>
              <a:off x="5990110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731448DB-9F2C-4232-87DF-C1C68B74D7FD}"/>
                </a:ext>
              </a:extLst>
            </p:cNvPr>
            <p:cNvSpPr/>
            <p:nvPr/>
          </p:nvSpPr>
          <p:spPr>
            <a:xfrm>
              <a:off x="6253582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2B9434E2-32A2-4B7C-A2C6-3EB24418320B}"/>
                </a:ext>
              </a:extLst>
            </p:cNvPr>
            <p:cNvSpPr/>
            <p:nvPr/>
          </p:nvSpPr>
          <p:spPr>
            <a:xfrm>
              <a:off x="6517050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4164A7E0-7DC2-4C33-A9EA-C99FC9040B84}"/>
                </a:ext>
              </a:extLst>
            </p:cNvPr>
            <p:cNvSpPr/>
            <p:nvPr/>
          </p:nvSpPr>
          <p:spPr>
            <a:xfrm>
              <a:off x="6746945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9C1D6F84-E390-4F6B-9281-DB0AFEC7BD9B}"/>
                </a:ext>
              </a:extLst>
            </p:cNvPr>
            <p:cNvSpPr/>
            <p:nvPr/>
          </p:nvSpPr>
          <p:spPr>
            <a:xfrm>
              <a:off x="7002667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1D383D51-3A66-484F-B1D2-92C5EEB3AE94}"/>
                </a:ext>
              </a:extLst>
            </p:cNvPr>
            <p:cNvSpPr/>
            <p:nvPr/>
          </p:nvSpPr>
          <p:spPr>
            <a:xfrm>
              <a:off x="7250639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36088C6A-4CE2-413B-ADE5-17B83C0BCCBD}"/>
                </a:ext>
              </a:extLst>
            </p:cNvPr>
            <p:cNvSpPr/>
            <p:nvPr/>
          </p:nvSpPr>
          <p:spPr>
            <a:xfrm>
              <a:off x="7514111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43BD12D0-C621-4F76-AB8B-CF8A94278937}"/>
                </a:ext>
              </a:extLst>
            </p:cNvPr>
            <p:cNvSpPr/>
            <p:nvPr/>
          </p:nvSpPr>
          <p:spPr>
            <a:xfrm>
              <a:off x="7777579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04905BCA-2A5C-447A-8389-B780CA9F6E83}"/>
                </a:ext>
              </a:extLst>
            </p:cNvPr>
            <p:cNvSpPr/>
            <p:nvPr/>
          </p:nvSpPr>
          <p:spPr>
            <a:xfrm>
              <a:off x="8046212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4677FB5-3740-482E-B49F-5FFA3C52FB5F}"/>
                </a:ext>
              </a:extLst>
            </p:cNvPr>
            <p:cNvSpPr/>
            <p:nvPr/>
          </p:nvSpPr>
          <p:spPr>
            <a:xfrm>
              <a:off x="8301934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5795173A-A05C-4D15-9FBE-F42EC20F332E}"/>
                </a:ext>
              </a:extLst>
            </p:cNvPr>
            <p:cNvSpPr/>
            <p:nvPr/>
          </p:nvSpPr>
          <p:spPr>
            <a:xfrm>
              <a:off x="8549906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53B74B7A-A9F5-434E-BCD9-35844F2645D8}"/>
                </a:ext>
              </a:extLst>
            </p:cNvPr>
            <p:cNvSpPr/>
            <p:nvPr/>
          </p:nvSpPr>
          <p:spPr>
            <a:xfrm>
              <a:off x="8813378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7CCD056B-FD75-4058-AA8C-F7B6EB9D3B6E}"/>
                </a:ext>
              </a:extLst>
            </p:cNvPr>
            <p:cNvSpPr/>
            <p:nvPr/>
          </p:nvSpPr>
          <p:spPr>
            <a:xfrm>
              <a:off x="9076846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F36C0C75-87A7-4C91-9C5E-09C1D821C69D}"/>
                </a:ext>
              </a:extLst>
            </p:cNvPr>
            <p:cNvSpPr/>
            <p:nvPr/>
          </p:nvSpPr>
          <p:spPr>
            <a:xfrm>
              <a:off x="9332561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BC16746C-4E64-4408-8C68-5E1FE0884FD2}"/>
                </a:ext>
              </a:extLst>
            </p:cNvPr>
            <p:cNvSpPr/>
            <p:nvPr/>
          </p:nvSpPr>
          <p:spPr>
            <a:xfrm>
              <a:off x="9588283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19E5213B-F6BC-4255-A072-9186F14F8924}"/>
                </a:ext>
              </a:extLst>
            </p:cNvPr>
            <p:cNvSpPr/>
            <p:nvPr/>
          </p:nvSpPr>
          <p:spPr>
            <a:xfrm>
              <a:off x="9836255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AE9BEBD4-DB57-4536-9D7C-5375995B9981}"/>
                </a:ext>
              </a:extLst>
            </p:cNvPr>
            <p:cNvSpPr/>
            <p:nvPr/>
          </p:nvSpPr>
          <p:spPr>
            <a:xfrm>
              <a:off x="10099727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BB628C64-7D1A-4A06-9A7B-EF01606F60CC}"/>
                </a:ext>
              </a:extLst>
            </p:cNvPr>
            <p:cNvSpPr/>
            <p:nvPr/>
          </p:nvSpPr>
          <p:spPr>
            <a:xfrm>
              <a:off x="10363195" y="4688236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831F02DC-5447-4C98-845B-22D7FEF6E970}"/>
                </a:ext>
              </a:extLst>
            </p:cNvPr>
            <p:cNvSpPr/>
            <p:nvPr/>
          </p:nvSpPr>
          <p:spPr>
            <a:xfrm>
              <a:off x="343532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63E58F06-1979-4FBD-B0F4-C7BC1F82C8E4}"/>
                </a:ext>
              </a:extLst>
            </p:cNvPr>
            <p:cNvSpPr/>
            <p:nvPr/>
          </p:nvSpPr>
          <p:spPr>
            <a:xfrm>
              <a:off x="599254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14EEC767-1313-4CE4-AFC5-445B7394AAF2}"/>
                </a:ext>
              </a:extLst>
            </p:cNvPr>
            <p:cNvSpPr/>
            <p:nvPr/>
          </p:nvSpPr>
          <p:spPr>
            <a:xfrm>
              <a:off x="847226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B92E24E0-E5AE-45F2-B0E9-EC1B54AD896D}"/>
                </a:ext>
              </a:extLst>
            </p:cNvPr>
            <p:cNvSpPr/>
            <p:nvPr/>
          </p:nvSpPr>
          <p:spPr>
            <a:xfrm>
              <a:off x="1110698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25DDCAC4-F3FC-487A-A113-7AD878ADB4A4}"/>
                </a:ext>
              </a:extLst>
            </p:cNvPr>
            <p:cNvSpPr/>
            <p:nvPr/>
          </p:nvSpPr>
          <p:spPr>
            <a:xfrm>
              <a:off x="1374166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302ED606-E958-419A-A0AC-21156A1E74ED}"/>
                </a:ext>
              </a:extLst>
            </p:cNvPr>
            <p:cNvSpPr/>
            <p:nvPr/>
          </p:nvSpPr>
          <p:spPr>
            <a:xfrm>
              <a:off x="1604061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E4181D3C-841D-4F6E-8D91-78108B9674AA}"/>
                </a:ext>
              </a:extLst>
            </p:cNvPr>
            <p:cNvSpPr/>
            <p:nvPr/>
          </p:nvSpPr>
          <p:spPr>
            <a:xfrm>
              <a:off x="1859783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296B8447-2FF6-47EF-8DD3-0244D0334CE0}"/>
                </a:ext>
              </a:extLst>
            </p:cNvPr>
            <p:cNvSpPr/>
            <p:nvPr/>
          </p:nvSpPr>
          <p:spPr>
            <a:xfrm>
              <a:off x="2107755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FB7518F8-EE48-4FEF-861B-B9A1BCBA48D7}"/>
                </a:ext>
              </a:extLst>
            </p:cNvPr>
            <p:cNvSpPr/>
            <p:nvPr/>
          </p:nvSpPr>
          <p:spPr>
            <a:xfrm>
              <a:off x="2371227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17CAEC5A-34EB-40DF-B41A-F92FEC613532}"/>
                </a:ext>
              </a:extLst>
            </p:cNvPr>
            <p:cNvSpPr/>
            <p:nvPr/>
          </p:nvSpPr>
          <p:spPr>
            <a:xfrm>
              <a:off x="2634695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99629EAD-D0CE-4E45-AD73-D805C0D1F5AA}"/>
                </a:ext>
              </a:extLst>
            </p:cNvPr>
            <p:cNvSpPr/>
            <p:nvPr/>
          </p:nvSpPr>
          <p:spPr>
            <a:xfrm>
              <a:off x="2903328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D82C3916-4B4C-4CB6-97CD-9F75B74E73A7}"/>
                </a:ext>
              </a:extLst>
            </p:cNvPr>
            <p:cNvSpPr/>
            <p:nvPr/>
          </p:nvSpPr>
          <p:spPr>
            <a:xfrm>
              <a:off x="3159050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F217643A-A033-46BA-A67A-810D0FD14CF3}"/>
                </a:ext>
              </a:extLst>
            </p:cNvPr>
            <p:cNvSpPr/>
            <p:nvPr/>
          </p:nvSpPr>
          <p:spPr>
            <a:xfrm>
              <a:off x="3407022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6CDF51C3-77CA-43B4-9458-684C2B4A0409}"/>
                </a:ext>
              </a:extLst>
            </p:cNvPr>
            <p:cNvSpPr/>
            <p:nvPr/>
          </p:nvSpPr>
          <p:spPr>
            <a:xfrm>
              <a:off x="3670494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14FC53EA-4C45-4229-A204-E4E19FE6800E}"/>
                </a:ext>
              </a:extLst>
            </p:cNvPr>
            <p:cNvSpPr/>
            <p:nvPr/>
          </p:nvSpPr>
          <p:spPr>
            <a:xfrm>
              <a:off x="3933962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43300283-072E-49C3-B660-D3CAEB28F57C}"/>
                </a:ext>
              </a:extLst>
            </p:cNvPr>
            <p:cNvSpPr/>
            <p:nvPr/>
          </p:nvSpPr>
          <p:spPr>
            <a:xfrm>
              <a:off x="4189677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F41312F4-0C89-4A93-91B3-6042A844D630}"/>
                </a:ext>
              </a:extLst>
            </p:cNvPr>
            <p:cNvSpPr/>
            <p:nvPr/>
          </p:nvSpPr>
          <p:spPr>
            <a:xfrm>
              <a:off x="4445399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C0668EC-14BD-4841-A74E-883BF63D989B}"/>
                </a:ext>
              </a:extLst>
            </p:cNvPr>
            <p:cNvSpPr/>
            <p:nvPr/>
          </p:nvSpPr>
          <p:spPr>
            <a:xfrm>
              <a:off x="4693371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87C6282E-C03D-4731-813F-E39C62AD61A8}"/>
                </a:ext>
              </a:extLst>
            </p:cNvPr>
            <p:cNvSpPr/>
            <p:nvPr/>
          </p:nvSpPr>
          <p:spPr>
            <a:xfrm>
              <a:off x="4956843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2F5F4BFA-1EC1-432A-94C9-314B97436D49}"/>
                </a:ext>
              </a:extLst>
            </p:cNvPr>
            <p:cNvSpPr/>
            <p:nvPr/>
          </p:nvSpPr>
          <p:spPr>
            <a:xfrm>
              <a:off x="5220311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484D7F-CBB7-442C-A2D2-AC14E57E803D}"/>
                </a:ext>
              </a:extLst>
            </p:cNvPr>
            <p:cNvSpPr/>
            <p:nvPr/>
          </p:nvSpPr>
          <p:spPr>
            <a:xfrm>
              <a:off x="5486415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3D013D07-9B6A-4268-AD81-1C9A53914211}"/>
                </a:ext>
              </a:extLst>
            </p:cNvPr>
            <p:cNvSpPr/>
            <p:nvPr/>
          </p:nvSpPr>
          <p:spPr>
            <a:xfrm>
              <a:off x="5742137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60874A5F-4E03-487E-A3D5-82E70E18D85F}"/>
                </a:ext>
              </a:extLst>
            </p:cNvPr>
            <p:cNvSpPr/>
            <p:nvPr/>
          </p:nvSpPr>
          <p:spPr>
            <a:xfrm>
              <a:off x="5990109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2A9B4E98-4874-406A-B048-93146C539898}"/>
                </a:ext>
              </a:extLst>
            </p:cNvPr>
            <p:cNvSpPr/>
            <p:nvPr/>
          </p:nvSpPr>
          <p:spPr>
            <a:xfrm>
              <a:off x="6253581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994940FF-062A-4439-AC79-E0BE50C3CBDA}"/>
                </a:ext>
              </a:extLst>
            </p:cNvPr>
            <p:cNvSpPr/>
            <p:nvPr/>
          </p:nvSpPr>
          <p:spPr>
            <a:xfrm>
              <a:off x="6517049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4BDDC351-D672-4C32-9D49-F5088B906857}"/>
                </a:ext>
              </a:extLst>
            </p:cNvPr>
            <p:cNvSpPr/>
            <p:nvPr/>
          </p:nvSpPr>
          <p:spPr>
            <a:xfrm>
              <a:off x="6746944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265310CC-3EAE-49A9-B77B-9766B0766DCF}"/>
                </a:ext>
              </a:extLst>
            </p:cNvPr>
            <p:cNvSpPr/>
            <p:nvPr/>
          </p:nvSpPr>
          <p:spPr>
            <a:xfrm>
              <a:off x="7002666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E35AD875-DA8D-4897-B096-B637CA4A753B}"/>
                </a:ext>
              </a:extLst>
            </p:cNvPr>
            <p:cNvSpPr/>
            <p:nvPr/>
          </p:nvSpPr>
          <p:spPr>
            <a:xfrm>
              <a:off x="7250638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1AA955D2-32AF-49F3-BB47-3FAAECC2FB9A}"/>
                </a:ext>
              </a:extLst>
            </p:cNvPr>
            <p:cNvSpPr/>
            <p:nvPr/>
          </p:nvSpPr>
          <p:spPr>
            <a:xfrm>
              <a:off x="7514110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396B9630-B158-45C7-99E7-9241E1B34A30}"/>
                </a:ext>
              </a:extLst>
            </p:cNvPr>
            <p:cNvSpPr/>
            <p:nvPr/>
          </p:nvSpPr>
          <p:spPr>
            <a:xfrm>
              <a:off x="7777578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5481CF70-3417-439F-8634-5EE81ED83A03}"/>
                </a:ext>
              </a:extLst>
            </p:cNvPr>
            <p:cNvSpPr/>
            <p:nvPr/>
          </p:nvSpPr>
          <p:spPr>
            <a:xfrm>
              <a:off x="8046211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9608DEC8-C2EE-47C8-A686-D255EE5E3B5E}"/>
                </a:ext>
              </a:extLst>
            </p:cNvPr>
            <p:cNvSpPr/>
            <p:nvPr/>
          </p:nvSpPr>
          <p:spPr>
            <a:xfrm>
              <a:off x="8301933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605083A6-D2DF-4CB7-9A0F-B39A50E15B94}"/>
                </a:ext>
              </a:extLst>
            </p:cNvPr>
            <p:cNvSpPr/>
            <p:nvPr/>
          </p:nvSpPr>
          <p:spPr>
            <a:xfrm>
              <a:off x="8549905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DCFB360-34E1-4A77-8E44-31C051600065}"/>
                </a:ext>
              </a:extLst>
            </p:cNvPr>
            <p:cNvSpPr/>
            <p:nvPr/>
          </p:nvSpPr>
          <p:spPr>
            <a:xfrm>
              <a:off x="8813377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75884CAC-F20B-4112-B701-E71C33C4BA4D}"/>
                </a:ext>
              </a:extLst>
            </p:cNvPr>
            <p:cNvSpPr/>
            <p:nvPr/>
          </p:nvSpPr>
          <p:spPr>
            <a:xfrm>
              <a:off x="9076845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6F94B64D-09F3-4D14-9441-4C21AE26EBDB}"/>
                </a:ext>
              </a:extLst>
            </p:cNvPr>
            <p:cNvSpPr/>
            <p:nvPr/>
          </p:nvSpPr>
          <p:spPr>
            <a:xfrm>
              <a:off x="9332560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FBADA4-E63D-4260-8B61-704955CFEC0B}"/>
                </a:ext>
              </a:extLst>
            </p:cNvPr>
            <p:cNvSpPr/>
            <p:nvPr/>
          </p:nvSpPr>
          <p:spPr>
            <a:xfrm>
              <a:off x="9588282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1C43CC4B-9117-4F53-9D9C-B74E3F284E5A}"/>
                </a:ext>
              </a:extLst>
            </p:cNvPr>
            <p:cNvSpPr/>
            <p:nvPr/>
          </p:nvSpPr>
          <p:spPr>
            <a:xfrm>
              <a:off x="9836254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D3B8FBFB-21C9-40CD-A01D-078DF4053A2D}"/>
                </a:ext>
              </a:extLst>
            </p:cNvPr>
            <p:cNvSpPr/>
            <p:nvPr/>
          </p:nvSpPr>
          <p:spPr>
            <a:xfrm>
              <a:off x="10099726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BF32D3D1-998C-4B80-83E3-8D1B7CED2302}"/>
                </a:ext>
              </a:extLst>
            </p:cNvPr>
            <p:cNvSpPr/>
            <p:nvPr/>
          </p:nvSpPr>
          <p:spPr>
            <a:xfrm>
              <a:off x="10363194" y="4936209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574C9802-457C-428F-8527-274308D2FF9D}"/>
                </a:ext>
              </a:extLst>
            </p:cNvPr>
            <p:cNvSpPr/>
            <p:nvPr/>
          </p:nvSpPr>
          <p:spPr>
            <a:xfrm>
              <a:off x="343533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CF066E51-1ACC-4F95-88AE-5BA0D280925A}"/>
                </a:ext>
              </a:extLst>
            </p:cNvPr>
            <p:cNvSpPr/>
            <p:nvPr/>
          </p:nvSpPr>
          <p:spPr>
            <a:xfrm>
              <a:off x="599255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D29CEF55-5F15-4957-8748-1627B385D703}"/>
                </a:ext>
              </a:extLst>
            </p:cNvPr>
            <p:cNvSpPr/>
            <p:nvPr/>
          </p:nvSpPr>
          <p:spPr>
            <a:xfrm>
              <a:off x="847227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5DAF029E-DE51-4404-8692-D4A5DEAC4949}"/>
                </a:ext>
              </a:extLst>
            </p:cNvPr>
            <p:cNvSpPr/>
            <p:nvPr/>
          </p:nvSpPr>
          <p:spPr>
            <a:xfrm>
              <a:off x="1110699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4D0ACC57-C3CA-4BBC-8ED0-799FFDB975F0}"/>
                </a:ext>
              </a:extLst>
            </p:cNvPr>
            <p:cNvSpPr/>
            <p:nvPr/>
          </p:nvSpPr>
          <p:spPr>
            <a:xfrm>
              <a:off x="1374167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AFCD5613-6AF2-46C8-A9EE-97AA69BD4B40}"/>
                </a:ext>
              </a:extLst>
            </p:cNvPr>
            <p:cNvSpPr/>
            <p:nvPr/>
          </p:nvSpPr>
          <p:spPr>
            <a:xfrm>
              <a:off x="1604062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2C227058-CC9E-4B61-830F-988C0C91C27B}"/>
                </a:ext>
              </a:extLst>
            </p:cNvPr>
            <p:cNvSpPr/>
            <p:nvPr/>
          </p:nvSpPr>
          <p:spPr>
            <a:xfrm>
              <a:off x="1859784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F1D29B9D-11E5-4548-BDDD-DE60D8C9D482}"/>
                </a:ext>
              </a:extLst>
            </p:cNvPr>
            <p:cNvSpPr/>
            <p:nvPr/>
          </p:nvSpPr>
          <p:spPr>
            <a:xfrm>
              <a:off x="2107756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9B9E3634-D7BD-471C-AF21-961A8FD0D1F1}"/>
                </a:ext>
              </a:extLst>
            </p:cNvPr>
            <p:cNvSpPr/>
            <p:nvPr/>
          </p:nvSpPr>
          <p:spPr>
            <a:xfrm>
              <a:off x="2371228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24E98308-5510-4A47-AE33-7310D27B0816}"/>
                </a:ext>
              </a:extLst>
            </p:cNvPr>
            <p:cNvSpPr/>
            <p:nvPr/>
          </p:nvSpPr>
          <p:spPr>
            <a:xfrm>
              <a:off x="2634696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9633D8FF-1C49-4475-B5A2-368EC2F3CF6E}"/>
                </a:ext>
              </a:extLst>
            </p:cNvPr>
            <p:cNvSpPr/>
            <p:nvPr/>
          </p:nvSpPr>
          <p:spPr>
            <a:xfrm>
              <a:off x="2903329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4D6D49F6-1684-453C-9466-AB383996B9A2}"/>
                </a:ext>
              </a:extLst>
            </p:cNvPr>
            <p:cNvSpPr/>
            <p:nvPr/>
          </p:nvSpPr>
          <p:spPr>
            <a:xfrm>
              <a:off x="3159051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F90B3753-C652-4F35-B344-06FAA337F1C2}"/>
                </a:ext>
              </a:extLst>
            </p:cNvPr>
            <p:cNvSpPr/>
            <p:nvPr/>
          </p:nvSpPr>
          <p:spPr>
            <a:xfrm>
              <a:off x="3407023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63BAC385-DFD2-44C2-80F6-7E4C35D3F6C2}"/>
                </a:ext>
              </a:extLst>
            </p:cNvPr>
            <p:cNvSpPr/>
            <p:nvPr/>
          </p:nvSpPr>
          <p:spPr>
            <a:xfrm>
              <a:off x="3670495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DAD90287-F71A-4B08-A700-1CECAAD93937}"/>
                </a:ext>
              </a:extLst>
            </p:cNvPr>
            <p:cNvSpPr/>
            <p:nvPr/>
          </p:nvSpPr>
          <p:spPr>
            <a:xfrm>
              <a:off x="3933963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E5FBEF65-EA7B-4873-AD88-19553789B62A}"/>
                </a:ext>
              </a:extLst>
            </p:cNvPr>
            <p:cNvSpPr/>
            <p:nvPr/>
          </p:nvSpPr>
          <p:spPr>
            <a:xfrm>
              <a:off x="4189678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07B460BD-8F1D-481C-8DB5-A38D229C087F}"/>
                </a:ext>
              </a:extLst>
            </p:cNvPr>
            <p:cNvSpPr/>
            <p:nvPr/>
          </p:nvSpPr>
          <p:spPr>
            <a:xfrm>
              <a:off x="4445400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70F05198-DF12-48A0-A450-DE67EB7EFFF2}"/>
                </a:ext>
              </a:extLst>
            </p:cNvPr>
            <p:cNvSpPr/>
            <p:nvPr/>
          </p:nvSpPr>
          <p:spPr>
            <a:xfrm>
              <a:off x="4693372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5EEC632D-9489-486B-9801-1FF44B5F4D69}"/>
                </a:ext>
              </a:extLst>
            </p:cNvPr>
            <p:cNvSpPr/>
            <p:nvPr/>
          </p:nvSpPr>
          <p:spPr>
            <a:xfrm>
              <a:off x="4956844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3EDA1C3E-C931-4ABB-B70B-2C5F8E212B6F}"/>
                </a:ext>
              </a:extLst>
            </p:cNvPr>
            <p:cNvSpPr/>
            <p:nvPr/>
          </p:nvSpPr>
          <p:spPr>
            <a:xfrm>
              <a:off x="5220312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DDEB3A8F-0DBD-4628-9AB5-9EB2766DA475}"/>
                </a:ext>
              </a:extLst>
            </p:cNvPr>
            <p:cNvSpPr/>
            <p:nvPr/>
          </p:nvSpPr>
          <p:spPr>
            <a:xfrm>
              <a:off x="5486416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04E2EA75-4C6D-43D7-9BB6-A28FE81A13F3}"/>
                </a:ext>
              </a:extLst>
            </p:cNvPr>
            <p:cNvSpPr/>
            <p:nvPr/>
          </p:nvSpPr>
          <p:spPr>
            <a:xfrm>
              <a:off x="5742138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507C5E11-78A2-41C3-BC4A-AFD26D34AC7F}"/>
                </a:ext>
              </a:extLst>
            </p:cNvPr>
            <p:cNvSpPr/>
            <p:nvPr/>
          </p:nvSpPr>
          <p:spPr>
            <a:xfrm>
              <a:off x="5990110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24EC0D16-40BC-43A8-9911-9D9AF97FC5D1}"/>
                </a:ext>
              </a:extLst>
            </p:cNvPr>
            <p:cNvSpPr/>
            <p:nvPr/>
          </p:nvSpPr>
          <p:spPr>
            <a:xfrm>
              <a:off x="6253582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8D420D54-40E9-4BF2-97F0-D5218C7A3926}"/>
                </a:ext>
              </a:extLst>
            </p:cNvPr>
            <p:cNvSpPr/>
            <p:nvPr/>
          </p:nvSpPr>
          <p:spPr>
            <a:xfrm>
              <a:off x="6517050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5F500DB9-4F8A-41AA-B1ED-77FED2F870BF}"/>
                </a:ext>
              </a:extLst>
            </p:cNvPr>
            <p:cNvSpPr/>
            <p:nvPr/>
          </p:nvSpPr>
          <p:spPr>
            <a:xfrm>
              <a:off x="6746945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ABD5C1E5-FC2D-4A02-BD7B-ABCEE3166512}"/>
                </a:ext>
              </a:extLst>
            </p:cNvPr>
            <p:cNvSpPr/>
            <p:nvPr/>
          </p:nvSpPr>
          <p:spPr>
            <a:xfrm>
              <a:off x="7002667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18278F90-3EB1-4914-BEF4-761DF18B76C2}"/>
                </a:ext>
              </a:extLst>
            </p:cNvPr>
            <p:cNvSpPr/>
            <p:nvPr/>
          </p:nvSpPr>
          <p:spPr>
            <a:xfrm>
              <a:off x="7250639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ABB044A7-BDF8-4B12-9B99-6B8D5487C6C8}"/>
                </a:ext>
              </a:extLst>
            </p:cNvPr>
            <p:cNvSpPr/>
            <p:nvPr/>
          </p:nvSpPr>
          <p:spPr>
            <a:xfrm>
              <a:off x="7514111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0C0E2676-19E9-4CD5-A1E0-0E11B45810A3}"/>
                </a:ext>
              </a:extLst>
            </p:cNvPr>
            <p:cNvSpPr/>
            <p:nvPr/>
          </p:nvSpPr>
          <p:spPr>
            <a:xfrm>
              <a:off x="7777579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76A05A27-9783-4D52-8895-47231EC00D8E}"/>
                </a:ext>
              </a:extLst>
            </p:cNvPr>
            <p:cNvSpPr/>
            <p:nvPr/>
          </p:nvSpPr>
          <p:spPr>
            <a:xfrm>
              <a:off x="8046212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3E310A14-AE93-4E1C-9BAB-31182023A7F6}"/>
                </a:ext>
              </a:extLst>
            </p:cNvPr>
            <p:cNvSpPr/>
            <p:nvPr/>
          </p:nvSpPr>
          <p:spPr>
            <a:xfrm>
              <a:off x="8301934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EC8D36F1-E748-4B64-BCA9-64621E27BE50}"/>
                </a:ext>
              </a:extLst>
            </p:cNvPr>
            <p:cNvSpPr/>
            <p:nvPr/>
          </p:nvSpPr>
          <p:spPr>
            <a:xfrm>
              <a:off x="8549906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408F95F4-6881-4F5C-9F95-E5F4B9D9445A}"/>
                </a:ext>
              </a:extLst>
            </p:cNvPr>
            <p:cNvSpPr/>
            <p:nvPr/>
          </p:nvSpPr>
          <p:spPr>
            <a:xfrm>
              <a:off x="8813378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23E75755-AA9A-4030-846F-252BC18CF537}"/>
                </a:ext>
              </a:extLst>
            </p:cNvPr>
            <p:cNvSpPr/>
            <p:nvPr/>
          </p:nvSpPr>
          <p:spPr>
            <a:xfrm>
              <a:off x="9076846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0A9894B4-7666-4CBE-8C05-DD273905C99F}"/>
                </a:ext>
              </a:extLst>
            </p:cNvPr>
            <p:cNvSpPr/>
            <p:nvPr/>
          </p:nvSpPr>
          <p:spPr>
            <a:xfrm>
              <a:off x="9332561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FAA29F99-9C7A-41A7-98DF-3766F8D0A7E6}"/>
                </a:ext>
              </a:extLst>
            </p:cNvPr>
            <p:cNvSpPr/>
            <p:nvPr/>
          </p:nvSpPr>
          <p:spPr>
            <a:xfrm>
              <a:off x="9588283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11225AF8-17D7-4DD1-A77C-59E66B04F34A}"/>
                </a:ext>
              </a:extLst>
            </p:cNvPr>
            <p:cNvSpPr/>
            <p:nvPr/>
          </p:nvSpPr>
          <p:spPr>
            <a:xfrm>
              <a:off x="9836255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B66ECE95-5D2B-4F10-8705-E6D1DBC1DE7B}"/>
                </a:ext>
              </a:extLst>
            </p:cNvPr>
            <p:cNvSpPr/>
            <p:nvPr/>
          </p:nvSpPr>
          <p:spPr>
            <a:xfrm>
              <a:off x="10099727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428C8E88-79CD-46BC-BAA2-93342A531202}"/>
                </a:ext>
              </a:extLst>
            </p:cNvPr>
            <p:cNvSpPr/>
            <p:nvPr/>
          </p:nvSpPr>
          <p:spPr>
            <a:xfrm>
              <a:off x="10363195" y="5184182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1505069F-25A4-4D72-8F83-8C41403F93C9}"/>
                </a:ext>
              </a:extLst>
            </p:cNvPr>
            <p:cNvSpPr/>
            <p:nvPr/>
          </p:nvSpPr>
          <p:spPr>
            <a:xfrm>
              <a:off x="343533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9DD21E8A-F179-46E3-8AEC-219401D446FB}"/>
                </a:ext>
              </a:extLst>
            </p:cNvPr>
            <p:cNvSpPr/>
            <p:nvPr/>
          </p:nvSpPr>
          <p:spPr>
            <a:xfrm>
              <a:off x="599255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92A121B3-8CE8-43ED-A3C1-DEBA756E8513}"/>
                </a:ext>
              </a:extLst>
            </p:cNvPr>
            <p:cNvSpPr/>
            <p:nvPr/>
          </p:nvSpPr>
          <p:spPr>
            <a:xfrm>
              <a:off x="847227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8CC1A411-80D9-4D20-A94C-F2213396CDD3}"/>
                </a:ext>
              </a:extLst>
            </p:cNvPr>
            <p:cNvSpPr/>
            <p:nvPr/>
          </p:nvSpPr>
          <p:spPr>
            <a:xfrm>
              <a:off x="1110699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5E2CACFA-63E5-4353-AD48-7BF5C3B0DE04}"/>
                </a:ext>
              </a:extLst>
            </p:cNvPr>
            <p:cNvSpPr/>
            <p:nvPr/>
          </p:nvSpPr>
          <p:spPr>
            <a:xfrm>
              <a:off x="1374167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BC5B33FC-542E-4326-9E93-14EE89748B57}"/>
                </a:ext>
              </a:extLst>
            </p:cNvPr>
            <p:cNvSpPr/>
            <p:nvPr/>
          </p:nvSpPr>
          <p:spPr>
            <a:xfrm>
              <a:off x="1604062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57C196FC-106A-4C3A-8567-CF4BA393CF8D}"/>
                </a:ext>
              </a:extLst>
            </p:cNvPr>
            <p:cNvSpPr/>
            <p:nvPr/>
          </p:nvSpPr>
          <p:spPr>
            <a:xfrm>
              <a:off x="1859784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B3447821-8902-420A-AFA4-70C7736C5C94}"/>
                </a:ext>
              </a:extLst>
            </p:cNvPr>
            <p:cNvSpPr/>
            <p:nvPr/>
          </p:nvSpPr>
          <p:spPr>
            <a:xfrm>
              <a:off x="2107756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EB54BB34-4D45-4A0A-9191-476032989587}"/>
                </a:ext>
              </a:extLst>
            </p:cNvPr>
            <p:cNvSpPr/>
            <p:nvPr/>
          </p:nvSpPr>
          <p:spPr>
            <a:xfrm>
              <a:off x="2371228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D4EBFD07-F23A-45F2-B741-3550D4FF8255}"/>
                </a:ext>
              </a:extLst>
            </p:cNvPr>
            <p:cNvSpPr/>
            <p:nvPr/>
          </p:nvSpPr>
          <p:spPr>
            <a:xfrm>
              <a:off x="2634696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A2093507-9C3E-4B75-94C5-1DAEC507B589}"/>
                </a:ext>
              </a:extLst>
            </p:cNvPr>
            <p:cNvSpPr/>
            <p:nvPr/>
          </p:nvSpPr>
          <p:spPr>
            <a:xfrm>
              <a:off x="2903329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A4498FF7-975B-4115-9DE3-3E56E81C23AB}"/>
                </a:ext>
              </a:extLst>
            </p:cNvPr>
            <p:cNvSpPr/>
            <p:nvPr/>
          </p:nvSpPr>
          <p:spPr>
            <a:xfrm>
              <a:off x="3159051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DA74547C-CFA2-4D62-84F5-1FBA4FAC46D6}"/>
                </a:ext>
              </a:extLst>
            </p:cNvPr>
            <p:cNvSpPr/>
            <p:nvPr/>
          </p:nvSpPr>
          <p:spPr>
            <a:xfrm>
              <a:off x="3407023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E3C80F0F-F123-48D6-9352-AF29CA2D77CC}"/>
                </a:ext>
              </a:extLst>
            </p:cNvPr>
            <p:cNvSpPr/>
            <p:nvPr/>
          </p:nvSpPr>
          <p:spPr>
            <a:xfrm>
              <a:off x="3670495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F1C603EA-45B9-401D-9C0B-C03A705BBCC3}"/>
                </a:ext>
              </a:extLst>
            </p:cNvPr>
            <p:cNvSpPr/>
            <p:nvPr/>
          </p:nvSpPr>
          <p:spPr>
            <a:xfrm>
              <a:off x="3933963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D817E594-26BB-4F20-87F4-3EA523ABEB60}"/>
                </a:ext>
              </a:extLst>
            </p:cNvPr>
            <p:cNvSpPr/>
            <p:nvPr/>
          </p:nvSpPr>
          <p:spPr>
            <a:xfrm>
              <a:off x="4189678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F1CACB5B-CD63-4760-A90D-07ACFB3BAE29}"/>
                </a:ext>
              </a:extLst>
            </p:cNvPr>
            <p:cNvSpPr/>
            <p:nvPr/>
          </p:nvSpPr>
          <p:spPr>
            <a:xfrm>
              <a:off x="4445400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1DE9E89C-25E6-4119-8547-128F9647121A}"/>
                </a:ext>
              </a:extLst>
            </p:cNvPr>
            <p:cNvSpPr/>
            <p:nvPr/>
          </p:nvSpPr>
          <p:spPr>
            <a:xfrm>
              <a:off x="4693372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E9BAA33C-F657-4549-855B-468A840A4661}"/>
                </a:ext>
              </a:extLst>
            </p:cNvPr>
            <p:cNvSpPr/>
            <p:nvPr/>
          </p:nvSpPr>
          <p:spPr>
            <a:xfrm>
              <a:off x="4956844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FE35439D-3FD2-4154-ADF6-6A43BBB96E32}"/>
                </a:ext>
              </a:extLst>
            </p:cNvPr>
            <p:cNvSpPr/>
            <p:nvPr/>
          </p:nvSpPr>
          <p:spPr>
            <a:xfrm>
              <a:off x="5220312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62F62F49-77C3-4A1F-8782-350C642257DC}"/>
                </a:ext>
              </a:extLst>
            </p:cNvPr>
            <p:cNvSpPr/>
            <p:nvPr/>
          </p:nvSpPr>
          <p:spPr>
            <a:xfrm>
              <a:off x="5486416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B9895997-CCBA-4B8F-96C0-D4B47CF01E3F}"/>
                </a:ext>
              </a:extLst>
            </p:cNvPr>
            <p:cNvSpPr/>
            <p:nvPr/>
          </p:nvSpPr>
          <p:spPr>
            <a:xfrm>
              <a:off x="5742138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E8DF9C8B-FBF8-4B06-8370-EC882E3DCDFA}"/>
                </a:ext>
              </a:extLst>
            </p:cNvPr>
            <p:cNvSpPr/>
            <p:nvPr/>
          </p:nvSpPr>
          <p:spPr>
            <a:xfrm>
              <a:off x="5990110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988A631C-F659-43D7-AF48-415D4536EECF}"/>
                </a:ext>
              </a:extLst>
            </p:cNvPr>
            <p:cNvSpPr/>
            <p:nvPr/>
          </p:nvSpPr>
          <p:spPr>
            <a:xfrm>
              <a:off x="6253582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8504022D-C10B-49BB-A832-E7F37061B857}"/>
                </a:ext>
              </a:extLst>
            </p:cNvPr>
            <p:cNvSpPr/>
            <p:nvPr/>
          </p:nvSpPr>
          <p:spPr>
            <a:xfrm>
              <a:off x="6517050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FEF5CCD2-2778-4088-A650-F5ED2F17F4A4}"/>
                </a:ext>
              </a:extLst>
            </p:cNvPr>
            <p:cNvSpPr/>
            <p:nvPr/>
          </p:nvSpPr>
          <p:spPr>
            <a:xfrm>
              <a:off x="6746945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A1A2F5AD-C567-4369-8F9E-297A6C7BAD6D}"/>
                </a:ext>
              </a:extLst>
            </p:cNvPr>
            <p:cNvSpPr/>
            <p:nvPr/>
          </p:nvSpPr>
          <p:spPr>
            <a:xfrm>
              <a:off x="7002667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7AD8EA54-D8A6-4EF7-9E05-32DAD01B36AC}"/>
                </a:ext>
              </a:extLst>
            </p:cNvPr>
            <p:cNvSpPr/>
            <p:nvPr/>
          </p:nvSpPr>
          <p:spPr>
            <a:xfrm>
              <a:off x="7250639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09610363-204D-4507-B0DD-79C6E2CB3159}"/>
                </a:ext>
              </a:extLst>
            </p:cNvPr>
            <p:cNvSpPr/>
            <p:nvPr/>
          </p:nvSpPr>
          <p:spPr>
            <a:xfrm>
              <a:off x="7514111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BA3B07AD-E6C5-4E7B-9DB9-FA716BDE6AC4}"/>
                </a:ext>
              </a:extLst>
            </p:cNvPr>
            <p:cNvSpPr/>
            <p:nvPr/>
          </p:nvSpPr>
          <p:spPr>
            <a:xfrm>
              <a:off x="7777579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9B09919A-0AC6-4DD7-BE6C-D87325D6B45F}"/>
                </a:ext>
              </a:extLst>
            </p:cNvPr>
            <p:cNvSpPr/>
            <p:nvPr/>
          </p:nvSpPr>
          <p:spPr>
            <a:xfrm>
              <a:off x="8046212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FB5C4EBF-25E5-4E70-AE3A-B7689C541428}"/>
                </a:ext>
              </a:extLst>
            </p:cNvPr>
            <p:cNvSpPr/>
            <p:nvPr/>
          </p:nvSpPr>
          <p:spPr>
            <a:xfrm>
              <a:off x="8301934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0C3A1C54-78AD-4976-9755-50F8D0555C5D}"/>
                </a:ext>
              </a:extLst>
            </p:cNvPr>
            <p:cNvSpPr/>
            <p:nvPr/>
          </p:nvSpPr>
          <p:spPr>
            <a:xfrm>
              <a:off x="8549906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8C1C3EA4-3DAB-4B8E-90A9-46357BB872DC}"/>
                </a:ext>
              </a:extLst>
            </p:cNvPr>
            <p:cNvSpPr/>
            <p:nvPr/>
          </p:nvSpPr>
          <p:spPr>
            <a:xfrm>
              <a:off x="8813378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F948C63E-0191-4DDC-87D4-AE43FC14A457}"/>
                </a:ext>
              </a:extLst>
            </p:cNvPr>
            <p:cNvSpPr/>
            <p:nvPr/>
          </p:nvSpPr>
          <p:spPr>
            <a:xfrm>
              <a:off x="9076846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0B8A6D17-1EC5-4907-AC2F-91E66233277F}"/>
                </a:ext>
              </a:extLst>
            </p:cNvPr>
            <p:cNvSpPr/>
            <p:nvPr/>
          </p:nvSpPr>
          <p:spPr>
            <a:xfrm>
              <a:off x="9332561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12A6BA72-BCE0-4DAA-A2F5-6E8F14B79927}"/>
                </a:ext>
              </a:extLst>
            </p:cNvPr>
            <p:cNvSpPr/>
            <p:nvPr/>
          </p:nvSpPr>
          <p:spPr>
            <a:xfrm>
              <a:off x="9588283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955D04A8-4CAF-4199-BF64-B7A8EC86ECDA}"/>
                </a:ext>
              </a:extLst>
            </p:cNvPr>
            <p:cNvSpPr/>
            <p:nvPr/>
          </p:nvSpPr>
          <p:spPr>
            <a:xfrm>
              <a:off x="9836255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A1445D30-F3A2-4E10-83DB-CEABAF5A798C}"/>
                </a:ext>
              </a:extLst>
            </p:cNvPr>
            <p:cNvSpPr/>
            <p:nvPr/>
          </p:nvSpPr>
          <p:spPr>
            <a:xfrm>
              <a:off x="10099727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30809775-81F2-4962-BBA4-BAC5ABC1B4CB}"/>
                </a:ext>
              </a:extLst>
            </p:cNvPr>
            <p:cNvSpPr/>
            <p:nvPr/>
          </p:nvSpPr>
          <p:spPr>
            <a:xfrm>
              <a:off x="10363195" y="5432155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9AB95B74-7C00-4105-9038-DBDD0F323787}"/>
                </a:ext>
              </a:extLst>
            </p:cNvPr>
            <p:cNvSpPr/>
            <p:nvPr/>
          </p:nvSpPr>
          <p:spPr>
            <a:xfrm>
              <a:off x="343532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A8EED5ED-C00B-47C0-89BC-D9CFE5B062B8}"/>
                </a:ext>
              </a:extLst>
            </p:cNvPr>
            <p:cNvSpPr/>
            <p:nvPr/>
          </p:nvSpPr>
          <p:spPr>
            <a:xfrm>
              <a:off x="599254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A06412CE-6EE9-4994-AF89-2D192F8A9A08}"/>
                </a:ext>
              </a:extLst>
            </p:cNvPr>
            <p:cNvSpPr/>
            <p:nvPr/>
          </p:nvSpPr>
          <p:spPr>
            <a:xfrm>
              <a:off x="847226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9D50C69-1C56-4B1B-837A-1817037265AC}"/>
                </a:ext>
              </a:extLst>
            </p:cNvPr>
            <p:cNvSpPr/>
            <p:nvPr/>
          </p:nvSpPr>
          <p:spPr>
            <a:xfrm>
              <a:off x="1110698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023FE7C0-8F96-45BA-A0F9-F66F7FC4E972}"/>
                </a:ext>
              </a:extLst>
            </p:cNvPr>
            <p:cNvSpPr/>
            <p:nvPr/>
          </p:nvSpPr>
          <p:spPr>
            <a:xfrm>
              <a:off x="1374166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E9C412AF-2127-44D1-9026-547E384DA1AF}"/>
                </a:ext>
              </a:extLst>
            </p:cNvPr>
            <p:cNvSpPr/>
            <p:nvPr/>
          </p:nvSpPr>
          <p:spPr>
            <a:xfrm>
              <a:off x="1604061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CF2724F1-90F7-4F90-AADA-AF08BF49F4B1}"/>
                </a:ext>
              </a:extLst>
            </p:cNvPr>
            <p:cNvSpPr/>
            <p:nvPr/>
          </p:nvSpPr>
          <p:spPr>
            <a:xfrm>
              <a:off x="1859783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03C8F632-874B-4562-9970-5BC497B377FD}"/>
                </a:ext>
              </a:extLst>
            </p:cNvPr>
            <p:cNvSpPr/>
            <p:nvPr/>
          </p:nvSpPr>
          <p:spPr>
            <a:xfrm>
              <a:off x="2107755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FA28AFF8-FF41-4E43-84E5-77166B2FD328}"/>
                </a:ext>
              </a:extLst>
            </p:cNvPr>
            <p:cNvSpPr/>
            <p:nvPr/>
          </p:nvSpPr>
          <p:spPr>
            <a:xfrm>
              <a:off x="2371227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53FF39C6-AEEA-4F19-B5EF-B1B8331C1D9A}"/>
                </a:ext>
              </a:extLst>
            </p:cNvPr>
            <p:cNvSpPr/>
            <p:nvPr/>
          </p:nvSpPr>
          <p:spPr>
            <a:xfrm>
              <a:off x="2634695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256B9535-56C0-47AD-886E-5FD87BABB56C}"/>
                </a:ext>
              </a:extLst>
            </p:cNvPr>
            <p:cNvSpPr/>
            <p:nvPr/>
          </p:nvSpPr>
          <p:spPr>
            <a:xfrm>
              <a:off x="2903328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377CC02C-15E6-4EC6-9363-6CEAD830359A}"/>
                </a:ext>
              </a:extLst>
            </p:cNvPr>
            <p:cNvSpPr/>
            <p:nvPr/>
          </p:nvSpPr>
          <p:spPr>
            <a:xfrm>
              <a:off x="3159050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032E13B3-8E95-4BD9-BFA2-A09ABBD15F3C}"/>
                </a:ext>
              </a:extLst>
            </p:cNvPr>
            <p:cNvSpPr/>
            <p:nvPr/>
          </p:nvSpPr>
          <p:spPr>
            <a:xfrm>
              <a:off x="3407022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2C70A34B-37DF-497C-8011-CD31AB7B8610}"/>
                </a:ext>
              </a:extLst>
            </p:cNvPr>
            <p:cNvSpPr/>
            <p:nvPr/>
          </p:nvSpPr>
          <p:spPr>
            <a:xfrm>
              <a:off x="3670494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3A49705C-F6E2-493E-B048-A80380E7BC12}"/>
                </a:ext>
              </a:extLst>
            </p:cNvPr>
            <p:cNvSpPr/>
            <p:nvPr/>
          </p:nvSpPr>
          <p:spPr>
            <a:xfrm>
              <a:off x="3933962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ED8BA6C3-8096-4BE3-8F8B-02FB36A76FD9}"/>
                </a:ext>
              </a:extLst>
            </p:cNvPr>
            <p:cNvSpPr/>
            <p:nvPr/>
          </p:nvSpPr>
          <p:spPr>
            <a:xfrm>
              <a:off x="4189677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3162ED49-5103-4DEF-A8B3-B43803F318A0}"/>
                </a:ext>
              </a:extLst>
            </p:cNvPr>
            <p:cNvSpPr/>
            <p:nvPr/>
          </p:nvSpPr>
          <p:spPr>
            <a:xfrm>
              <a:off x="4445399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79E0000F-8B46-4E83-A04E-D0DE843067C8}"/>
                </a:ext>
              </a:extLst>
            </p:cNvPr>
            <p:cNvSpPr/>
            <p:nvPr/>
          </p:nvSpPr>
          <p:spPr>
            <a:xfrm>
              <a:off x="4693371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EC9F51E5-203D-4CCA-9109-C89768897D25}"/>
                </a:ext>
              </a:extLst>
            </p:cNvPr>
            <p:cNvSpPr/>
            <p:nvPr/>
          </p:nvSpPr>
          <p:spPr>
            <a:xfrm>
              <a:off x="4956843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FEF3836-409A-47D2-B632-E039A3F341D4}"/>
                </a:ext>
              </a:extLst>
            </p:cNvPr>
            <p:cNvSpPr/>
            <p:nvPr/>
          </p:nvSpPr>
          <p:spPr>
            <a:xfrm>
              <a:off x="5220311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2134617B-C254-46FB-9846-0ABA80A2CB25}"/>
                </a:ext>
              </a:extLst>
            </p:cNvPr>
            <p:cNvSpPr/>
            <p:nvPr/>
          </p:nvSpPr>
          <p:spPr>
            <a:xfrm>
              <a:off x="5486415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C382AB1D-CA28-4C32-9D08-0E7375509511}"/>
                </a:ext>
              </a:extLst>
            </p:cNvPr>
            <p:cNvSpPr/>
            <p:nvPr/>
          </p:nvSpPr>
          <p:spPr>
            <a:xfrm>
              <a:off x="5742137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EC17D00-40C1-464B-BC16-2C1E4FAFEAF5}"/>
                </a:ext>
              </a:extLst>
            </p:cNvPr>
            <p:cNvSpPr/>
            <p:nvPr/>
          </p:nvSpPr>
          <p:spPr>
            <a:xfrm>
              <a:off x="5990109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1EC32060-F18E-4366-93DD-6E3706645A3D}"/>
                </a:ext>
              </a:extLst>
            </p:cNvPr>
            <p:cNvSpPr/>
            <p:nvPr/>
          </p:nvSpPr>
          <p:spPr>
            <a:xfrm>
              <a:off x="6253581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F23822B1-8C4E-4377-B8FE-1476CFA5A125}"/>
                </a:ext>
              </a:extLst>
            </p:cNvPr>
            <p:cNvSpPr/>
            <p:nvPr/>
          </p:nvSpPr>
          <p:spPr>
            <a:xfrm>
              <a:off x="6517049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FAD90ACE-7CD4-420C-9BB4-CC05EEF5E492}"/>
                </a:ext>
              </a:extLst>
            </p:cNvPr>
            <p:cNvSpPr/>
            <p:nvPr/>
          </p:nvSpPr>
          <p:spPr>
            <a:xfrm>
              <a:off x="6746944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9C3904BF-7947-4A0F-97C7-8CDF8833A848}"/>
                </a:ext>
              </a:extLst>
            </p:cNvPr>
            <p:cNvSpPr/>
            <p:nvPr/>
          </p:nvSpPr>
          <p:spPr>
            <a:xfrm>
              <a:off x="7002666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A4AA82F1-64DF-43E1-81BF-8CA052124674}"/>
                </a:ext>
              </a:extLst>
            </p:cNvPr>
            <p:cNvSpPr/>
            <p:nvPr/>
          </p:nvSpPr>
          <p:spPr>
            <a:xfrm>
              <a:off x="7250638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C268E289-1E0C-4972-B1DB-A16CB5F947BE}"/>
                </a:ext>
              </a:extLst>
            </p:cNvPr>
            <p:cNvSpPr/>
            <p:nvPr/>
          </p:nvSpPr>
          <p:spPr>
            <a:xfrm>
              <a:off x="7514110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4E139C74-884F-4EAB-93B1-D5AB0D59E9BC}"/>
                </a:ext>
              </a:extLst>
            </p:cNvPr>
            <p:cNvSpPr/>
            <p:nvPr/>
          </p:nvSpPr>
          <p:spPr>
            <a:xfrm>
              <a:off x="7777578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86517C47-6854-4724-BAEA-2A372153BFFF}"/>
                </a:ext>
              </a:extLst>
            </p:cNvPr>
            <p:cNvSpPr/>
            <p:nvPr/>
          </p:nvSpPr>
          <p:spPr>
            <a:xfrm>
              <a:off x="8046211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1F41CDCC-3A92-409B-8409-DBD78FF4C48F}"/>
                </a:ext>
              </a:extLst>
            </p:cNvPr>
            <p:cNvSpPr/>
            <p:nvPr/>
          </p:nvSpPr>
          <p:spPr>
            <a:xfrm>
              <a:off x="8301933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36BE4C4C-6792-4590-833D-2D21C3750905}"/>
                </a:ext>
              </a:extLst>
            </p:cNvPr>
            <p:cNvSpPr/>
            <p:nvPr/>
          </p:nvSpPr>
          <p:spPr>
            <a:xfrm>
              <a:off x="8549905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06E3CDF1-576E-4344-B343-4C066B560DB3}"/>
                </a:ext>
              </a:extLst>
            </p:cNvPr>
            <p:cNvSpPr/>
            <p:nvPr/>
          </p:nvSpPr>
          <p:spPr>
            <a:xfrm>
              <a:off x="8813377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F5502F55-F783-440C-A837-FBDCC17A87BE}"/>
                </a:ext>
              </a:extLst>
            </p:cNvPr>
            <p:cNvSpPr/>
            <p:nvPr/>
          </p:nvSpPr>
          <p:spPr>
            <a:xfrm>
              <a:off x="9076845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BC98EEBD-792B-4D27-99FB-21DA44DBF058}"/>
                </a:ext>
              </a:extLst>
            </p:cNvPr>
            <p:cNvSpPr/>
            <p:nvPr/>
          </p:nvSpPr>
          <p:spPr>
            <a:xfrm>
              <a:off x="9332560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05A0D186-7095-48BD-A4FC-B1B17E78EF3B}"/>
                </a:ext>
              </a:extLst>
            </p:cNvPr>
            <p:cNvSpPr/>
            <p:nvPr/>
          </p:nvSpPr>
          <p:spPr>
            <a:xfrm>
              <a:off x="9588282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4" name="Rectangle 1243">
              <a:extLst>
                <a:ext uri="{FF2B5EF4-FFF2-40B4-BE49-F238E27FC236}">
                  <a16:creationId xmlns:a16="http://schemas.microsoft.com/office/drawing/2014/main" id="{8B4A0FFF-7D0F-4149-9167-EFF6AECF13C2}"/>
                </a:ext>
              </a:extLst>
            </p:cNvPr>
            <p:cNvSpPr/>
            <p:nvPr/>
          </p:nvSpPr>
          <p:spPr>
            <a:xfrm>
              <a:off x="9836254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393F1CD7-F4B2-42BE-91DB-B0390BA3C00F}"/>
                </a:ext>
              </a:extLst>
            </p:cNvPr>
            <p:cNvSpPr/>
            <p:nvPr/>
          </p:nvSpPr>
          <p:spPr>
            <a:xfrm>
              <a:off x="10099726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E5BE0A0B-30F6-4712-9103-5F7419286A07}"/>
                </a:ext>
              </a:extLst>
            </p:cNvPr>
            <p:cNvSpPr/>
            <p:nvPr/>
          </p:nvSpPr>
          <p:spPr>
            <a:xfrm>
              <a:off x="10363194" y="5680128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A23DA6A5-1F55-4EF0-AA59-D2F22F342052}"/>
                </a:ext>
              </a:extLst>
            </p:cNvPr>
            <p:cNvSpPr/>
            <p:nvPr/>
          </p:nvSpPr>
          <p:spPr>
            <a:xfrm>
              <a:off x="343531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191CAB7A-C674-4D07-B95D-049F03AAF1B3}"/>
                </a:ext>
              </a:extLst>
            </p:cNvPr>
            <p:cNvSpPr/>
            <p:nvPr/>
          </p:nvSpPr>
          <p:spPr>
            <a:xfrm>
              <a:off x="599253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9" name="Rectangle 1248">
              <a:extLst>
                <a:ext uri="{FF2B5EF4-FFF2-40B4-BE49-F238E27FC236}">
                  <a16:creationId xmlns:a16="http://schemas.microsoft.com/office/drawing/2014/main" id="{1372F7A8-4450-470D-9DEE-F9C762506692}"/>
                </a:ext>
              </a:extLst>
            </p:cNvPr>
            <p:cNvSpPr/>
            <p:nvPr/>
          </p:nvSpPr>
          <p:spPr>
            <a:xfrm>
              <a:off x="847225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33003536-7C3E-4FE9-90D9-5E1371E454AE}"/>
                </a:ext>
              </a:extLst>
            </p:cNvPr>
            <p:cNvSpPr/>
            <p:nvPr/>
          </p:nvSpPr>
          <p:spPr>
            <a:xfrm>
              <a:off x="1110697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1" name="Rectangle 1250">
              <a:extLst>
                <a:ext uri="{FF2B5EF4-FFF2-40B4-BE49-F238E27FC236}">
                  <a16:creationId xmlns:a16="http://schemas.microsoft.com/office/drawing/2014/main" id="{3BD583B1-E044-4D59-843E-B59B60BD9228}"/>
                </a:ext>
              </a:extLst>
            </p:cNvPr>
            <p:cNvSpPr/>
            <p:nvPr/>
          </p:nvSpPr>
          <p:spPr>
            <a:xfrm>
              <a:off x="1374165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2" name="Rectangle 1251">
              <a:extLst>
                <a:ext uri="{FF2B5EF4-FFF2-40B4-BE49-F238E27FC236}">
                  <a16:creationId xmlns:a16="http://schemas.microsoft.com/office/drawing/2014/main" id="{BBC89787-0623-409F-856D-5A7948110A7E}"/>
                </a:ext>
              </a:extLst>
            </p:cNvPr>
            <p:cNvSpPr/>
            <p:nvPr/>
          </p:nvSpPr>
          <p:spPr>
            <a:xfrm>
              <a:off x="1604060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3" name="Rectangle 1252">
              <a:extLst>
                <a:ext uri="{FF2B5EF4-FFF2-40B4-BE49-F238E27FC236}">
                  <a16:creationId xmlns:a16="http://schemas.microsoft.com/office/drawing/2014/main" id="{C6D99778-2715-44FA-9806-FD8A1844C1A4}"/>
                </a:ext>
              </a:extLst>
            </p:cNvPr>
            <p:cNvSpPr/>
            <p:nvPr/>
          </p:nvSpPr>
          <p:spPr>
            <a:xfrm>
              <a:off x="1859782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4" name="Rectangle 1253">
              <a:extLst>
                <a:ext uri="{FF2B5EF4-FFF2-40B4-BE49-F238E27FC236}">
                  <a16:creationId xmlns:a16="http://schemas.microsoft.com/office/drawing/2014/main" id="{5E87AC56-1BC5-4FA0-90EB-EA75F4B0EC96}"/>
                </a:ext>
              </a:extLst>
            </p:cNvPr>
            <p:cNvSpPr/>
            <p:nvPr/>
          </p:nvSpPr>
          <p:spPr>
            <a:xfrm>
              <a:off x="2107754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5" name="Rectangle 1254">
              <a:extLst>
                <a:ext uri="{FF2B5EF4-FFF2-40B4-BE49-F238E27FC236}">
                  <a16:creationId xmlns:a16="http://schemas.microsoft.com/office/drawing/2014/main" id="{87512431-A622-4646-8179-4BD8C835BEF2}"/>
                </a:ext>
              </a:extLst>
            </p:cNvPr>
            <p:cNvSpPr/>
            <p:nvPr/>
          </p:nvSpPr>
          <p:spPr>
            <a:xfrm>
              <a:off x="2371226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6" name="Rectangle 1255">
              <a:extLst>
                <a:ext uri="{FF2B5EF4-FFF2-40B4-BE49-F238E27FC236}">
                  <a16:creationId xmlns:a16="http://schemas.microsoft.com/office/drawing/2014/main" id="{0E677136-A2AF-46C9-8F8C-631A3497EDF5}"/>
                </a:ext>
              </a:extLst>
            </p:cNvPr>
            <p:cNvSpPr/>
            <p:nvPr/>
          </p:nvSpPr>
          <p:spPr>
            <a:xfrm>
              <a:off x="2634694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7" name="Rectangle 1256">
              <a:extLst>
                <a:ext uri="{FF2B5EF4-FFF2-40B4-BE49-F238E27FC236}">
                  <a16:creationId xmlns:a16="http://schemas.microsoft.com/office/drawing/2014/main" id="{A3572F86-2E38-4CFE-AF9B-EED03A031BA3}"/>
                </a:ext>
              </a:extLst>
            </p:cNvPr>
            <p:cNvSpPr/>
            <p:nvPr/>
          </p:nvSpPr>
          <p:spPr>
            <a:xfrm>
              <a:off x="2903327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8" name="Rectangle 1257">
              <a:extLst>
                <a:ext uri="{FF2B5EF4-FFF2-40B4-BE49-F238E27FC236}">
                  <a16:creationId xmlns:a16="http://schemas.microsoft.com/office/drawing/2014/main" id="{11EC79F3-8DC6-4E21-A05B-9123E3E49F87}"/>
                </a:ext>
              </a:extLst>
            </p:cNvPr>
            <p:cNvSpPr/>
            <p:nvPr/>
          </p:nvSpPr>
          <p:spPr>
            <a:xfrm>
              <a:off x="3159049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9" name="Rectangle 1258">
              <a:extLst>
                <a:ext uri="{FF2B5EF4-FFF2-40B4-BE49-F238E27FC236}">
                  <a16:creationId xmlns:a16="http://schemas.microsoft.com/office/drawing/2014/main" id="{3F80F323-7F8D-4693-BC77-C4012736F057}"/>
                </a:ext>
              </a:extLst>
            </p:cNvPr>
            <p:cNvSpPr/>
            <p:nvPr/>
          </p:nvSpPr>
          <p:spPr>
            <a:xfrm>
              <a:off x="3407021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0" name="Rectangle 1259">
              <a:extLst>
                <a:ext uri="{FF2B5EF4-FFF2-40B4-BE49-F238E27FC236}">
                  <a16:creationId xmlns:a16="http://schemas.microsoft.com/office/drawing/2014/main" id="{85FF3117-B936-4D7A-A029-8006B96C3BF2}"/>
                </a:ext>
              </a:extLst>
            </p:cNvPr>
            <p:cNvSpPr/>
            <p:nvPr/>
          </p:nvSpPr>
          <p:spPr>
            <a:xfrm>
              <a:off x="3670493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1" name="Rectangle 1260">
              <a:extLst>
                <a:ext uri="{FF2B5EF4-FFF2-40B4-BE49-F238E27FC236}">
                  <a16:creationId xmlns:a16="http://schemas.microsoft.com/office/drawing/2014/main" id="{26750C4B-7C4F-4995-B631-16F26A189391}"/>
                </a:ext>
              </a:extLst>
            </p:cNvPr>
            <p:cNvSpPr/>
            <p:nvPr/>
          </p:nvSpPr>
          <p:spPr>
            <a:xfrm>
              <a:off x="3933961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2" name="Rectangle 1261">
              <a:extLst>
                <a:ext uri="{FF2B5EF4-FFF2-40B4-BE49-F238E27FC236}">
                  <a16:creationId xmlns:a16="http://schemas.microsoft.com/office/drawing/2014/main" id="{81965FED-ED9A-44F3-B27C-7481C6FA6F4E}"/>
                </a:ext>
              </a:extLst>
            </p:cNvPr>
            <p:cNvSpPr/>
            <p:nvPr/>
          </p:nvSpPr>
          <p:spPr>
            <a:xfrm>
              <a:off x="4189676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3" name="Rectangle 1262">
              <a:extLst>
                <a:ext uri="{FF2B5EF4-FFF2-40B4-BE49-F238E27FC236}">
                  <a16:creationId xmlns:a16="http://schemas.microsoft.com/office/drawing/2014/main" id="{0E10D33B-A4E8-4A01-AEA1-E5F5F468EC5F}"/>
                </a:ext>
              </a:extLst>
            </p:cNvPr>
            <p:cNvSpPr/>
            <p:nvPr/>
          </p:nvSpPr>
          <p:spPr>
            <a:xfrm>
              <a:off x="4445398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4" name="Rectangle 1263">
              <a:extLst>
                <a:ext uri="{FF2B5EF4-FFF2-40B4-BE49-F238E27FC236}">
                  <a16:creationId xmlns:a16="http://schemas.microsoft.com/office/drawing/2014/main" id="{2265222F-CE65-47AC-A509-6D2753235FEE}"/>
                </a:ext>
              </a:extLst>
            </p:cNvPr>
            <p:cNvSpPr/>
            <p:nvPr/>
          </p:nvSpPr>
          <p:spPr>
            <a:xfrm>
              <a:off x="4693370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5" name="Rectangle 1264">
              <a:extLst>
                <a:ext uri="{FF2B5EF4-FFF2-40B4-BE49-F238E27FC236}">
                  <a16:creationId xmlns:a16="http://schemas.microsoft.com/office/drawing/2014/main" id="{AA78B8B6-60A8-42C9-8C32-E3C8D7B953BA}"/>
                </a:ext>
              </a:extLst>
            </p:cNvPr>
            <p:cNvSpPr/>
            <p:nvPr/>
          </p:nvSpPr>
          <p:spPr>
            <a:xfrm>
              <a:off x="4956842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6" name="Rectangle 1265">
              <a:extLst>
                <a:ext uri="{FF2B5EF4-FFF2-40B4-BE49-F238E27FC236}">
                  <a16:creationId xmlns:a16="http://schemas.microsoft.com/office/drawing/2014/main" id="{29742B59-0464-4799-B862-BC56AE444930}"/>
                </a:ext>
              </a:extLst>
            </p:cNvPr>
            <p:cNvSpPr/>
            <p:nvPr/>
          </p:nvSpPr>
          <p:spPr>
            <a:xfrm>
              <a:off x="5220310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7" name="Rectangle 1266">
              <a:extLst>
                <a:ext uri="{FF2B5EF4-FFF2-40B4-BE49-F238E27FC236}">
                  <a16:creationId xmlns:a16="http://schemas.microsoft.com/office/drawing/2014/main" id="{7FFE18BC-C610-4E75-992A-B56298A633CD}"/>
                </a:ext>
              </a:extLst>
            </p:cNvPr>
            <p:cNvSpPr/>
            <p:nvPr/>
          </p:nvSpPr>
          <p:spPr>
            <a:xfrm>
              <a:off x="5486414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8" name="Rectangle 1267">
              <a:extLst>
                <a:ext uri="{FF2B5EF4-FFF2-40B4-BE49-F238E27FC236}">
                  <a16:creationId xmlns:a16="http://schemas.microsoft.com/office/drawing/2014/main" id="{89733708-0C13-476F-84D5-392F035BE44F}"/>
                </a:ext>
              </a:extLst>
            </p:cNvPr>
            <p:cNvSpPr/>
            <p:nvPr/>
          </p:nvSpPr>
          <p:spPr>
            <a:xfrm>
              <a:off x="5742136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9" name="Rectangle 1268">
              <a:extLst>
                <a:ext uri="{FF2B5EF4-FFF2-40B4-BE49-F238E27FC236}">
                  <a16:creationId xmlns:a16="http://schemas.microsoft.com/office/drawing/2014/main" id="{07AB4C95-A8B2-4886-B966-97B63039D112}"/>
                </a:ext>
              </a:extLst>
            </p:cNvPr>
            <p:cNvSpPr/>
            <p:nvPr/>
          </p:nvSpPr>
          <p:spPr>
            <a:xfrm>
              <a:off x="5990108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0" name="Rectangle 1269">
              <a:extLst>
                <a:ext uri="{FF2B5EF4-FFF2-40B4-BE49-F238E27FC236}">
                  <a16:creationId xmlns:a16="http://schemas.microsoft.com/office/drawing/2014/main" id="{CABEE6AD-549F-4383-B6A5-F9B926D70731}"/>
                </a:ext>
              </a:extLst>
            </p:cNvPr>
            <p:cNvSpPr/>
            <p:nvPr/>
          </p:nvSpPr>
          <p:spPr>
            <a:xfrm>
              <a:off x="6253580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1" name="Rectangle 1270">
              <a:extLst>
                <a:ext uri="{FF2B5EF4-FFF2-40B4-BE49-F238E27FC236}">
                  <a16:creationId xmlns:a16="http://schemas.microsoft.com/office/drawing/2014/main" id="{32CEF0A8-5BA6-49CB-8821-417E8EB07407}"/>
                </a:ext>
              </a:extLst>
            </p:cNvPr>
            <p:cNvSpPr/>
            <p:nvPr/>
          </p:nvSpPr>
          <p:spPr>
            <a:xfrm>
              <a:off x="6517048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2" name="Rectangle 1271">
              <a:extLst>
                <a:ext uri="{FF2B5EF4-FFF2-40B4-BE49-F238E27FC236}">
                  <a16:creationId xmlns:a16="http://schemas.microsoft.com/office/drawing/2014/main" id="{CAA54ED5-E9DD-4821-A12A-11035CB846E7}"/>
                </a:ext>
              </a:extLst>
            </p:cNvPr>
            <p:cNvSpPr/>
            <p:nvPr/>
          </p:nvSpPr>
          <p:spPr>
            <a:xfrm>
              <a:off x="6746943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3" name="Rectangle 1272">
              <a:extLst>
                <a:ext uri="{FF2B5EF4-FFF2-40B4-BE49-F238E27FC236}">
                  <a16:creationId xmlns:a16="http://schemas.microsoft.com/office/drawing/2014/main" id="{AFCDAEDE-51CD-4CFA-AFE8-B2B6266AD66C}"/>
                </a:ext>
              </a:extLst>
            </p:cNvPr>
            <p:cNvSpPr/>
            <p:nvPr/>
          </p:nvSpPr>
          <p:spPr>
            <a:xfrm>
              <a:off x="7002665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4" name="Rectangle 1273">
              <a:extLst>
                <a:ext uri="{FF2B5EF4-FFF2-40B4-BE49-F238E27FC236}">
                  <a16:creationId xmlns:a16="http://schemas.microsoft.com/office/drawing/2014/main" id="{E6CD3C0B-DBDE-4A53-8124-109D8B035757}"/>
                </a:ext>
              </a:extLst>
            </p:cNvPr>
            <p:cNvSpPr/>
            <p:nvPr/>
          </p:nvSpPr>
          <p:spPr>
            <a:xfrm>
              <a:off x="7250637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5" name="Rectangle 1274">
              <a:extLst>
                <a:ext uri="{FF2B5EF4-FFF2-40B4-BE49-F238E27FC236}">
                  <a16:creationId xmlns:a16="http://schemas.microsoft.com/office/drawing/2014/main" id="{9597A46D-11F6-475A-9850-4A578DF866D8}"/>
                </a:ext>
              </a:extLst>
            </p:cNvPr>
            <p:cNvSpPr/>
            <p:nvPr/>
          </p:nvSpPr>
          <p:spPr>
            <a:xfrm>
              <a:off x="7514109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6" name="Rectangle 1275">
              <a:extLst>
                <a:ext uri="{FF2B5EF4-FFF2-40B4-BE49-F238E27FC236}">
                  <a16:creationId xmlns:a16="http://schemas.microsoft.com/office/drawing/2014/main" id="{A813EA4F-CC2F-4849-A398-404A537B2A4A}"/>
                </a:ext>
              </a:extLst>
            </p:cNvPr>
            <p:cNvSpPr/>
            <p:nvPr/>
          </p:nvSpPr>
          <p:spPr>
            <a:xfrm>
              <a:off x="7777577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7" name="Rectangle 1276">
              <a:extLst>
                <a:ext uri="{FF2B5EF4-FFF2-40B4-BE49-F238E27FC236}">
                  <a16:creationId xmlns:a16="http://schemas.microsoft.com/office/drawing/2014/main" id="{2B077B6E-0F7F-4F67-97C9-2C9F57DE60BE}"/>
                </a:ext>
              </a:extLst>
            </p:cNvPr>
            <p:cNvSpPr/>
            <p:nvPr/>
          </p:nvSpPr>
          <p:spPr>
            <a:xfrm>
              <a:off x="8046210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8" name="Rectangle 1277">
              <a:extLst>
                <a:ext uri="{FF2B5EF4-FFF2-40B4-BE49-F238E27FC236}">
                  <a16:creationId xmlns:a16="http://schemas.microsoft.com/office/drawing/2014/main" id="{BBD8244E-8D0E-4193-AF68-7B477CF979AC}"/>
                </a:ext>
              </a:extLst>
            </p:cNvPr>
            <p:cNvSpPr/>
            <p:nvPr/>
          </p:nvSpPr>
          <p:spPr>
            <a:xfrm>
              <a:off x="8301932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9" name="Rectangle 1278">
              <a:extLst>
                <a:ext uri="{FF2B5EF4-FFF2-40B4-BE49-F238E27FC236}">
                  <a16:creationId xmlns:a16="http://schemas.microsoft.com/office/drawing/2014/main" id="{CF8AC731-4184-4FA6-A263-6515E4B23673}"/>
                </a:ext>
              </a:extLst>
            </p:cNvPr>
            <p:cNvSpPr/>
            <p:nvPr/>
          </p:nvSpPr>
          <p:spPr>
            <a:xfrm>
              <a:off x="8549904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B085DC33-16A3-4871-8B2E-230F22047191}"/>
                </a:ext>
              </a:extLst>
            </p:cNvPr>
            <p:cNvSpPr/>
            <p:nvPr/>
          </p:nvSpPr>
          <p:spPr>
            <a:xfrm>
              <a:off x="8813376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1" name="Rectangle 1280">
              <a:extLst>
                <a:ext uri="{FF2B5EF4-FFF2-40B4-BE49-F238E27FC236}">
                  <a16:creationId xmlns:a16="http://schemas.microsoft.com/office/drawing/2014/main" id="{C16FA5A0-DB9D-4BC3-BABF-517676A3D7C1}"/>
                </a:ext>
              </a:extLst>
            </p:cNvPr>
            <p:cNvSpPr/>
            <p:nvPr/>
          </p:nvSpPr>
          <p:spPr>
            <a:xfrm>
              <a:off x="9076844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F5F34FE2-1B8E-413B-B0B1-001F7A466A19}"/>
                </a:ext>
              </a:extLst>
            </p:cNvPr>
            <p:cNvSpPr/>
            <p:nvPr/>
          </p:nvSpPr>
          <p:spPr>
            <a:xfrm>
              <a:off x="9332559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A5FB7E30-2AE0-4ABB-8F94-64B48B0DAB75}"/>
                </a:ext>
              </a:extLst>
            </p:cNvPr>
            <p:cNvSpPr/>
            <p:nvPr/>
          </p:nvSpPr>
          <p:spPr>
            <a:xfrm>
              <a:off x="9588281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584FCE2F-98C5-4414-BBD2-4CF34151D3F1}"/>
                </a:ext>
              </a:extLst>
            </p:cNvPr>
            <p:cNvSpPr/>
            <p:nvPr/>
          </p:nvSpPr>
          <p:spPr>
            <a:xfrm>
              <a:off x="9836253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5F90C286-1E8A-4F94-A229-2D848DFEF8A2}"/>
                </a:ext>
              </a:extLst>
            </p:cNvPr>
            <p:cNvSpPr/>
            <p:nvPr/>
          </p:nvSpPr>
          <p:spPr>
            <a:xfrm>
              <a:off x="10099725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6ED53826-45B1-4F88-8D80-E8C7939683E5}"/>
                </a:ext>
              </a:extLst>
            </p:cNvPr>
            <p:cNvSpPr/>
            <p:nvPr/>
          </p:nvSpPr>
          <p:spPr>
            <a:xfrm>
              <a:off x="10363193" y="5928101"/>
              <a:ext cx="255722" cy="247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717294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708A7F-C91E-41EA-8F68-489AC9771878}"/>
              </a:ext>
            </a:extLst>
          </p:cNvPr>
          <p:cNvSpPr/>
          <p:nvPr/>
        </p:nvSpPr>
        <p:spPr>
          <a:xfrm>
            <a:off x="674459" y="751722"/>
            <a:ext cx="10877461" cy="5374758"/>
          </a:xfrm>
          <a:prstGeom prst="rect">
            <a:avLst/>
          </a:prstGeom>
          <a:solidFill>
            <a:srgbClr val="003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modore 64 Angled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BFAD9-7488-49F7-9A64-897130D8CDB5}"/>
              </a:ext>
            </a:extLst>
          </p:cNvPr>
          <p:cNvSpPr txBox="1"/>
          <p:nvPr/>
        </p:nvSpPr>
        <p:spPr>
          <a:xfrm>
            <a:off x="207688" y="1203960"/>
            <a:ext cx="1181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**** </a:t>
            </a:r>
            <a:r>
              <a:rPr kumimoji="0" lang="en-AU" sz="2800" b="0" i="0" u="none" strike="noStrike" kern="1200" cap="all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DevOps for the Commodore 64 </a:t>
            </a: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****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607F-6432-4E45-854B-C32A171D349C}"/>
              </a:ext>
            </a:extLst>
          </p:cNvPr>
          <p:cNvSpPr txBox="1"/>
          <p:nvPr/>
        </p:nvSpPr>
        <p:spPr>
          <a:xfrm>
            <a:off x="1361654" y="2612929"/>
            <a:ext cx="359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dirty="0">
                <a:solidFill>
                  <a:srgbClr val="4F80FF"/>
                </a:solidFill>
                <a:latin typeface="Commodore 64 Angled" pitchFamily="2" charset="0"/>
              </a:rPr>
              <a:t>SAVE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OPEN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D50C1-7412-4FBC-BDA9-8C66A31740AD}"/>
              </a:ext>
            </a:extLst>
          </p:cNvPr>
          <p:cNvSpPr txBox="1"/>
          <p:nvPr/>
        </p:nvSpPr>
        <p:spPr>
          <a:xfrm>
            <a:off x="-137161" y="1904833"/>
            <a:ext cx="1181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all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How Basic was basic?</a:t>
            </a:r>
            <a:endParaRPr kumimoji="0" lang="en-AU" sz="24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5B037-9742-4D52-87BF-66ACF5B600DD}"/>
              </a:ext>
            </a:extLst>
          </p:cNvPr>
          <p:cNvSpPr txBox="1"/>
          <p:nvPr/>
        </p:nvSpPr>
        <p:spPr>
          <a:xfrm>
            <a:off x="1431234" y="4380595"/>
            <a:ext cx="3599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LOAD “$”,8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noProof="0" dirty="0">
                <a:solidFill>
                  <a:srgbClr val="4F80FF"/>
                </a:solidFill>
                <a:latin typeface="Commodore 64 Angled" pitchFamily="2" charset="0"/>
              </a:rPr>
              <a:t>LIST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4F80FF"/>
              </a:solidFill>
              <a:effectLst/>
              <a:uLnTx/>
              <a:uFillTx/>
              <a:latin typeface="Commodore 64 Angled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42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708A7F-C91E-41EA-8F68-489AC9771878}"/>
              </a:ext>
            </a:extLst>
          </p:cNvPr>
          <p:cNvSpPr/>
          <p:nvPr/>
        </p:nvSpPr>
        <p:spPr>
          <a:xfrm>
            <a:off x="674459" y="751722"/>
            <a:ext cx="10877461" cy="5374758"/>
          </a:xfrm>
          <a:prstGeom prst="rect">
            <a:avLst/>
          </a:prstGeom>
          <a:solidFill>
            <a:srgbClr val="003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modore 64 Angled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BFAD9-7488-49F7-9A64-897130D8CDB5}"/>
              </a:ext>
            </a:extLst>
          </p:cNvPr>
          <p:cNvSpPr txBox="1"/>
          <p:nvPr/>
        </p:nvSpPr>
        <p:spPr>
          <a:xfrm>
            <a:off x="207688" y="1203960"/>
            <a:ext cx="1181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**** </a:t>
            </a:r>
            <a:r>
              <a:rPr kumimoji="0" lang="en-AU" sz="2800" b="0" i="0" u="none" strike="noStrike" kern="1200" cap="all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DevOps for the Commodore 64 </a:t>
            </a: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****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607F-6432-4E45-854B-C32A171D349C}"/>
              </a:ext>
            </a:extLst>
          </p:cNvPr>
          <p:cNvSpPr txBox="1"/>
          <p:nvPr/>
        </p:nvSpPr>
        <p:spPr>
          <a:xfrm>
            <a:off x="1361654" y="2612929"/>
            <a:ext cx="359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dirty="0">
                <a:solidFill>
                  <a:srgbClr val="4F80FF"/>
                </a:solidFill>
                <a:latin typeface="Commodore 64 Angled" pitchFamily="2" charset="0"/>
              </a:rPr>
              <a:t>SAVE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OPEN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D50C1-7412-4FBC-BDA9-8C66A31740AD}"/>
              </a:ext>
            </a:extLst>
          </p:cNvPr>
          <p:cNvSpPr txBox="1"/>
          <p:nvPr/>
        </p:nvSpPr>
        <p:spPr>
          <a:xfrm>
            <a:off x="-137161" y="1904833"/>
            <a:ext cx="1181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all" spc="0" normalizeH="0" baseline="0" noProof="0" dirty="0">
                <a:ln>
                  <a:noFill/>
                </a:ln>
                <a:solidFill>
                  <a:srgbClr val="4F80FF"/>
                </a:solidFill>
                <a:effectLst/>
                <a:uLnTx/>
                <a:uFillTx/>
                <a:latin typeface="Commodore 64 Angled" pitchFamily="2" charset="0"/>
                <a:ea typeface="+mn-ea"/>
                <a:cs typeface="+mn-cs"/>
              </a:rPr>
              <a:t>How Basic was basic?</a:t>
            </a:r>
            <a:endParaRPr kumimoji="0" lang="en-AU" sz="24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1C681-291D-40AF-A48D-816CFF735377}"/>
              </a:ext>
            </a:extLst>
          </p:cNvPr>
          <p:cNvSpPr txBox="1"/>
          <p:nvPr/>
        </p:nvSpPr>
        <p:spPr>
          <a:xfrm>
            <a:off x="1361654" y="4277371"/>
            <a:ext cx="8514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AU" sz="2400" dirty="0">
                <a:solidFill>
                  <a:srgbClr val="4F80FF"/>
                </a:solidFill>
                <a:latin typeface="Commodore 64 Angled" pitchFamily="2" charset="0"/>
              </a:rPr>
              <a:t>OPEN 15,8,15,”N0:DISK,I64″:CLOSE 15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4F80FF"/>
              </a:solidFill>
              <a:effectLst/>
              <a:uLnTx/>
              <a:uFillTx/>
              <a:latin typeface="Commodore 64 Angled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51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502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B1D2F-D02B-4608-AB97-5BD471B0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2" y="1347906"/>
            <a:ext cx="12856180" cy="41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1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00C28-77D5-41B0-A0B3-3765F8C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3" y="241947"/>
            <a:ext cx="2569829" cy="289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5260E-360B-4400-8ECA-C1FC8F6FC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49" y="311306"/>
            <a:ext cx="2857500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97E275-FEE7-4399-9C69-6161829A3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751" y="3105620"/>
            <a:ext cx="1905000" cy="3476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977CC-CBF3-4269-8EA0-1F606B49F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751" y="158907"/>
            <a:ext cx="1905000" cy="2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6E818-91BA-4C9B-BA9D-750C716A1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235" y="3622572"/>
            <a:ext cx="2164328" cy="2810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B4269-364D-4D9B-BF5E-B9E0C5AD6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23" y="4314859"/>
            <a:ext cx="2942401" cy="21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46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2351F-08F1-473B-9135-76675179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660" y="2989521"/>
            <a:ext cx="36861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F7687-BF64-47B3-B696-174CD6F7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15" y="389522"/>
            <a:ext cx="9646769" cy="63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1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5A6D5-58FA-4622-9E31-BCCED8D3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90" y="433455"/>
            <a:ext cx="8959219" cy="56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3836-C55E-4E0F-A152-665CD12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52CD-1F04-43AA-9D8F-80844638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People</a:t>
            </a:r>
          </a:p>
          <a:p>
            <a:pPr marL="0" indent="0">
              <a:buNone/>
            </a:pPr>
            <a:r>
              <a:rPr lang="en-AU" dirty="0"/>
              <a:t>Process</a:t>
            </a:r>
          </a:p>
          <a:p>
            <a:pPr marL="0" indent="0">
              <a:buNone/>
            </a:pPr>
            <a:r>
              <a:rPr lang="en-AU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93529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1D56-54F0-416B-BA21-F02A36DC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should you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4487-2C15-466A-8659-FED70A574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DevOps high performers</a:t>
            </a:r>
          </a:p>
        </p:txBody>
      </p:sp>
    </p:spTree>
    <p:extLst>
      <p:ext uri="{BB962C8B-B14F-4D97-AF65-F5344CB8AC3E}">
        <p14:creationId xmlns:p14="http://schemas.microsoft.com/office/powerpoint/2010/main" val="307374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B38E-9687-4AF3-868A-F603BB6D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Challenges/Excuses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7416-DDB3-4771-9BB6-A8865C5B7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043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C4981CB3-9F4A-4628-B849-D1AD6B163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" y="609008"/>
            <a:ext cx="12169599" cy="5915778"/>
          </a:xfrm>
        </p:spPr>
      </p:pic>
    </p:spTree>
    <p:extLst>
      <p:ext uri="{BB962C8B-B14F-4D97-AF65-F5344CB8AC3E}">
        <p14:creationId xmlns:p14="http://schemas.microsoft.com/office/powerpoint/2010/main" val="13933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266D0E23-03C8-4546-9ADF-D7B1BC9B1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773"/>
            <a:ext cx="12194952" cy="5928102"/>
          </a:xfrm>
        </p:spPr>
      </p:pic>
    </p:spTree>
    <p:extLst>
      <p:ext uri="{BB962C8B-B14F-4D97-AF65-F5344CB8AC3E}">
        <p14:creationId xmlns:p14="http://schemas.microsoft.com/office/powerpoint/2010/main" val="3960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0407_122849">
            <a:hlinkClick r:id="" action="ppaction://media"/>
            <a:extLst>
              <a:ext uri="{FF2B5EF4-FFF2-40B4-BE49-F238E27FC236}">
                <a16:creationId xmlns:a16="http://schemas.microsoft.com/office/drawing/2014/main" id="{5E365BAC-747B-46A8-ACFE-1A5DE2BA61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25606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530</Words>
  <Application>Microsoft Office PowerPoint</Application>
  <PresentationFormat>Widescreen</PresentationFormat>
  <Paragraphs>83</Paragraphs>
  <Slides>39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Commodore 64 Angled</vt:lpstr>
      <vt:lpstr>Commodore 64 Rounded</vt:lpstr>
      <vt:lpstr>Office Theme</vt:lpstr>
      <vt:lpstr>PowerPoint Presentation</vt:lpstr>
      <vt:lpstr>PowerPoint Presentation</vt:lpstr>
      <vt:lpstr>Agenda</vt:lpstr>
      <vt:lpstr>What is DevOps</vt:lpstr>
      <vt:lpstr>Why should you care?</vt:lpstr>
      <vt:lpstr>Challenges/Excuses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whitehead</dc:creator>
  <cp:lastModifiedBy>todd whitehead</cp:lastModifiedBy>
  <cp:revision>46</cp:revision>
  <dcterms:created xsi:type="dcterms:W3CDTF">2019-07-09T06:32:25Z</dcterms:created>
  <dcterms:modified xsi:type="dcterms:W3CDTF">2019-08-23T09:10:37Z</dcterms:modified>
</cp:coreProperties>
</file>